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04" r:id="rId2"/>
    <p:sldId id="423" r:id="rId3"/>
    <p:sldId id="319" r:id="rId4"/>
    <p:sldId id="404" r:id="rId5"/>
    <p:sldId id="405" r:id="rId6"/>
    <p:sldId id="406" r:id="rId7"/>
    <p:sldId id="412" r:id="rId8"/>
    <p:sldId id="402" r:id="rId9"/>
    <p:sldId id="403" r:id="rId10"/>
    <p:sldId id="407" r:id="rId11"/>
    <p:sldId id="419" r:id="rId12"/>
    <p:sldId id="408" r:id="rId13"/>
    <p:sldId id="409" r:id="rId14"/>
    <p:sldId id="410" r:id="rId15"/>
    <p:sldId id="411" r:id="rId16"/>
    <p:sldId id="389" r:id="rId17"/>
    <p:sldId id="500" r:id="rId18"/>
    <p:sldId id="501" r:id="rId19"/>
    <p:sldId id="496" r:id="rId20"/>
    <p:sldId id="391" r:id="rId21"/>
    <p:sldId id="392" r:id="rId22"/>
    <p:sldId id="342" r:id="rId23"/>
    <p:sldId id="343" r:id="rId24"/>
    <p:sldId id="320" r:id="rId25"/>
    <p:sldId id="321" r:id="rId26"/>
    <p:sldId id="322" r:id="rId27"/>
    <p:sldId id="323" r:id="rId28"/>
    <p:sldId id="394" r:id="rId29"/>
    <p:sldId id="393" r:id="rId30"/>
    <p:sldId id="514" r:id="rId31"/>
    <p:sldId id="395" r:id="rId32"/>
    <p:sldId id="396" r:id="rId33"/>
    <p:sldId id="397" r:id="rId34"/>
    <p:sldId id="398" r:id="rId35"/>
    <p:sldId id="399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357" r:id="rId44"/>
    <p:sldId id="332" r:id="rId45"/>
    <p:sldId id="333" r:id="rId46"/>
    <p:sldId id="381" r:id="rId47"/>
    <p:sldId id="382" r:id="rId48"/>
    <p:sldId id="383" r:id="rId49"/>
    <p:sldId id="384" r:id="rId50"/>
    <p:sldId id="360" r:id="rId51"/>
    <p:sldId id="361" r:id="rId52"/>
    <p:sldId id="362" r:id="rId53"/>
    <p:sldId id="363" r:id="rId54"/>
    <p:sldId id="364" r:id="rId55"/>
    <p:sldId id="353" r:id="rId56"/>
    <p:sldId id="354" r:id="rId57"/>
    <p:sldId id="355" r:id="rId58"/>
    <p:sldId id="356" r:id="rId59"/>
    <p:sldId id="367" r:id="rId60"/>
    <p:sldId id="370" r:id="rId61"/>
    <p:sldId id="368" r:id="rId62"/>
    <p:sldId id="365" r:id="rId63"/>
    <p:sldId id="366" r:id="rId64"/>
    <p:sldId id="369" r:id="rId65"/>
    <p:sldId id="371" r:id="rId66"/>
    <p:sldId id="346" r:id="rId67"/>
    <p:sldId id="385" r:id="rId68"/>
    <p:sldId id="349" r:id="rId69"/>
    <p:sldId id="351" r:id="rId70"/>
    <p:sldId id="521" r:id="rId71"/>
    <p:sldId id="347" r:id="rId72"/>
    <p:sldId id="348" r:id="rId73"/>
    <p:sldId id="352" r:id="rId74"/>
    <p:sldId id="519" r:id="rId75"/>
    <p:sldId id="523" r:id="rId76"/>
    <p:sldId id="525" r:id="rId77"/>
    <p:sldId id="527" r:id="rId78"/>
    <p:sldId id="557" r:id="rId79"/>
    <p:sldId id="529" r:id="rId80"/>
    <p:sldId id="531" r:id="rId81"/>
    <p:sldId id="533" r:id="rId82"/>
    <p:sldId id="535" r:id="rId83"/>
    <p:sldId id="537" r:id="rId84"/>
    <p:sldId id="538" r:id="rId85"/>
    <p:sldId id="536" r:id="rId86"/>
    <p:sldId id="534" r:id="rId87"/>
    <p:sldId id="532" r:id="rId88"/>
    <p:sldId id="530" r:id="rId89"/>
    <p:sldId id="528" r:id="rId90"/>
    <p:sldId id="526" r:id="rId91"/>
    <p:sldId id="524" r:id="rId92"/>
    <p:sldId id="539" r:id="rId93"/>
    <p:sldId id="542" r:id="rId94"/>
    <p:sldId id="541" r:id="rId95"/>
    <p:sldId id="544" r:id="rId96"/>
    <p:sldId id="543" r:id="rId97"/>
    <p:sldId id="545" r:id="rId98"/>
    <p:sldId id="518" r:id="rId99"/>
    <p:sldId id="546" r:id="rId100"/>
    <p:sldId id="548" r:id="rId101"/>
    <p:sldId id="547" r:id="rId102"/>
    <p:sldId id="549" r:id="rId103"/>
    <p:sldId id="550" r:id="rId104"/>
    <p:sldId id="551" r:id="rId105"/>
    <p:sldId id="552" r:id="rId106"/>
    <p:sldId id="553" r:id="rId107"/>
    <p:sldId id="554" r:id="rId108"/>
    <p:sldId id="555" r:id="rId109"/>
    <p:sldId id="556" r:id="rId110"/>
    <p:sldId id="591" r:id="rId111"/>
    <p:sldId id="592" r:id="rId112"/>
    <p:sldId id="593" r:id="rId113"/>
    <p:sldId id="585" r:id="rId114"/>
    <p:sldId id="328" r:id="rId1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0364" autoAdjust="0"/>
    <p:restoredTop sz="94719" autoAdjust="0"/>
  </p:normalViewPr>
  <p:slideViewPr>
    <p:cSldViewPr>
      <p:cViewPr varScale="1">
        <p:scale>
          <a:sx n="109" d="100"/>
          <a:sy n="109" d="100"/>
        </p:scale>
        <p:origin x="124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5D6465-F150-4B43-9AF0-6CD550E4FDD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3658E2-360F-4DC2-B4E8-2DEA454D8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1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CE6F3B3-1383-4067-B106-9552CF9E7CD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3C917A-8132-4BE7-8EB3-335EE7E2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31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8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8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8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4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1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3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95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7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0C450-DA8C-48C1-B10E-95677861D5D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10815-4E5A-4ABB-855B-7AFFCF661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0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0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a model airplane&#10;&#10;Description automatically generated">
            <a:extLst>
              <a:ext uri="{FF2B5EF4-FFF2-40B4-BE49-F238E27FC236}">
                <a16:creationId xmlns:a16="http://schemas.microsoft.com/office/drawing/2014/main" id="{6FFF607A-647D-F5C8-DFC0-C5F60649F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600" y="914400"/>
            <a:ext cx="6705600" cy="5029200"/>
          </a:xfrm>
          <a:prstGeom prst="rect">
            <a:avLst/>
          </a:prstGeom>
        </p:spPr>
      </p:pic>
      <p:pic>
        <p:nvPicPr>
          <p:cNvPr id="2" name="03 Track 3">
            <a:hlinkClick r:id="" action="ppaction://media"/>
            <a:extLst>
              <a:ext uri="{FF2B5EF4-FFF2-40B4-BE49-F238E27FC236}">
                <a16:creationId xmlns:a16="http://schemas.microsoft.com/office/drawing/2014/main" id="{B181EE45-5150-182F-C65B-B1693C7C3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two children in a church&#10;&#10;Description automatically generated">
            <a:extLst>
              <a:ext uri="{FF2B5EF4-FFF2-40B4-BE49-F238E27FC236}">
                <a16:creationId xmlns:a16="http://schemas.microsoft.com/office/drawing/2014/main" id="{2C81A1DA-10B7-EF0E-1036-C40700288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957262" y="0"/>
            <a:ext cx="57864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22BEBF-85F6-07A5-092E-3D2042114668}"/>
              </a:ext>
            </a:extLst>
          </p:cNvPr>
          <p:cNvSpPr txBox="1"/>
          <p:nvPr/>
        </p:nvSpPr>
        <p:spPr>
          <a:xfrm>
            <a:off x="6400800" y="5791200"/>
            <a:ext cx="3145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Jack Williams, </a:t>
            </a:r>
          </a:p>
          <a:p>
            <a:pPr algn="ctr"/>
            <a:r>
              <a:rPr lang="en-US" sz="2000" i="1" dirty="0" err="1">
                <a:solidFill>
                  <a:srgbClr val="000000"/>
                </a:solidFill>
              </a:rPr>
              <a:t>Diacyneli</a:t>
            </a:r>
            <a:r>
              <a:rPr lang="en-US" sz="2000" i="1" dirty="0">
                <a:solidFill>
                  <a:srgbClr val="000000"/>
                </a:solidFill>
              </a:rPr>
              <a:t> Salcedo</a:t>
            </a:r>
          </a:p>
        </p:txBody>
      </p:sp>
    </p:spTree>
    <p:extLst>
      <p:ext uri="{BB962C8B-B14F-4D97-AF65-F5344CB8AC3E}">
        <p14:creationId xmlns:p14="http://schemas.microsoft.com/office/powerpoint/2010/main" val="20944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gold and white balloon arch&#10;&#10;Description automatically generated">
            <a:extLst>
              <a:ext uri="{FF2B5EF4-FFF2-40B4-BE49-F238E27FC236}">
                <a16:creationId xmlns:a16="http://schemas.microsoft.com/office/drawing/2014/main" id="{D3C884E0-188B-AEFF-AD30-9E9123AF81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5"/>
          <a:stretch/>
        </p:blipFill>
        <p:spPr>
          <a:xfrm>
            <a:off x="1571625" y="0"/>
            <a:ext cx="6000750" cy="684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23BDE2-07F3-637D-993B-EB436625E8FC}"/>
              </a:ext>
            </a:extLst>
          </p:cNvPr>
          <p:cNvSpPr txBox="1"/>
          <p:nvPr/>
        </p:nvSpPr>
        <p:spPr>
          <a:xfrm>
            <a:off x="2895600" y="4572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Eugene &amp; Bonnie Holub</a:t>
            </a:r>
          </a:p>
        </p:txBody>
      </p:sp>
    </p:spTree>
    <p:extLst>
      <p:ext uri="{BB962C8B-B14F-4D97-AF65-F5344CB8AC3E}">
        <p14:creationId xmlns:p14="http://schemas.microsoft.com/office/powerpoint/2010/main" val="38207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gold and white balloon arch&#10;&#10;Description automatically generated">
            <a:extLst>
              <a:ext uri="{FF2B5EF4-FFF2-40B4-BE49-F238E27FC236}">
                <a16:creationId xmlns:a16="http://schemas.microsoft.com/office/drawing/2014/main" id="{3170D15F-F039-1519-1BF0-A981BA381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1783355" y="0"/>
            <a:ext cx="55772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32422C-A7A2-5352-6F92-467F4BC10328}"/>
              </a:ext>
            </a:extLst>
          </p:cNvPr>
          <p:cNvSpPr txBox="1"/>
          <p:nvPr/>
        </p:nvSpPr>
        <p:spPr>
          <a:xfrm>
            <a:off x="2999339" y="381000"/>
            <a:ext cx="3145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</a:rPr>
              <a:t>Amalia Hernandez</a:t>
            </a:r>
          </a:p>
        </p:txBody>
      </p:sp>
    </p:spTree>
    <p:extLst>
      <p:ext uri="{BB962C8B-B14F-4D97-AF65-F5344CB8AC3E}">
        <p14:creationId xmlns:p14="http://schemas.microsoft.com/office/powerpoint/2010/main" val="13670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F08B353F-8513-B724-94EA-02EF3BD8E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473703-D79D-EF22-0578-4FBA75C1CC38}"/>
              </a:ext>
            </a:extLst>
          </p:cNvPr>
          <p:cNvSpPr txBox="1"/>
          <p:nvPr/>
        </p:nvSpPr>
        <p:spPr>
          <a:xfrm>
            <a:off x="2999340" y="1524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Gloria Pedroza</a:t>
            </a:r>
          </a:p>
        </p:txBody>
      </p:sp>
    </p:spTree>
    <p:extLst>
      <p:ext uri="{BB962C8B-B14F-4D97-AF65-F5344CB8AC3E}">
        <p14:creationId xmlns:p14="http://schemas.microsoft.com/office/powerpoint/2010/main" val="11199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ACE333-6FED-1A00-32E9-602CC8DAE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20CAF9-CBC1-404B-F02F-422EA1A8F6DF}"/>
              </a:ext>
            </a:extLst>
          </p:cNvPr>
          <p:cNvSpPr txBox="1"/>
          <p:nvPr/>
        </p:nvSpPr>
        <p:spPr>
          <a:xfrm>
            <a:off x="2604570" y="381000"/>
            <a:ext cx="393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Martha Jeffcoat &amp; Gloria Pedroza</a:t>
            </a:r>
          </a:p>
        </p:txBody>
      </p:sp>
    </p:spTree>
    <p:extLst>
      <p:ext uri="{BB962C8B-B14F-4D97-AF65-F5344CB8AC3E}">
        <p14:creationId xmlns:p14="http://schemas.microsoft.com/office/powerpoint/2010/main" val="35675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B130FFB9-897A-265C-5DF0-7AE572434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BA0B06-AB05-1DB7-0504-B0B4B15E59FC}"/>
              </a:ext>
            </a:extLst>
          </p:cNvPr>
          <p:cNvSpPr txBox="1"/>
          <p:nvPr/>
        </p:nvSpPr>
        <p:spPr>
          <a:xfrm>
            <a:off x="2999340" y="3810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Theresa Alvarez</a:t>
            </a:r>
          </a:p>
        </p:txBody>
      </p:sp>
    </p:spTree>
    <p:extLst>
      <p:ext uri="{BB962C8B-B14F-4D97-AF65-F5344CB8AC3E}">
        <p14:creationId xmlns:p14="http://schemas.microsoft.com/office/powerpoint/2010/main" val="12910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7F7F83A8-7591-43A2-21A2-275771BC1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ouching a person's head&#10;&#10;Description automatically generated">
            <a:extLst>
              <a:ext uri="{FF2B5EF4-FFF2-40B4-BE49-F238E27FC236}">
                <a16:creationId xmlns:a16="http://schemas.microsoft.com/office/drawing/2014/main" id="{2A886041-9DC9-30CD-DEB7-97BB0C286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0E576BA-8922-42A0-3811-C33B6A38A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B1BEA-1CAA-A2C1-5FB9-654BD14B6B48}"/>
              </a:ext>
            </a:extLst>
          </p:cNvPr>
          <p:cNvSpPr txBox="1"/>
          <p:nvPr/>
        </p:nvSpPr>
        <p:spPr>
          <a:xfrm>
            <a:off x="2909370" y="228600"/>
            <a:ext cx="332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Deacon Gus &amp; Norma Coelho</a:t>
            </a:r>
          </a:p>
        </p:txBody>
      </p:sp>
    </p:spTree>
    <p:extLst>
      <p:ext uri="{BB962C8B-B14F-4D97-AF65-F5344CB8AC3E}">
        <p14:creationId xmlns:p14="http://schemas.microsoft.com/office/powerpoint/2010/main" val="7470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standing in a room&#10;&#10;Description automatically generated">
            <a:extLst>
              <a:ext uri="{FF2B5EF4-FFF2-40B4-BE49-F238E27FC236}">
                <a16:creationId xmlns:a16="http://schemas.microsoft.com/office/drawing/2014/main" id="{3F31A33F-2310-64CF-C479-32B024F6A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1749347" y="0"/>
            <a:ext cx="56453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A0AA80-5A9E-985E-4E04-EC5963E4EBFC}"/>
              </a:ext>
            </a:extLst>
          </p:cNvPr>
          <p:cNvSpPr txBox="1"/>
          <p:nvPr/>
        </p:nvSpPr>
        <p:spPr>
          <a:xfrm>
            <a:off x="2743200" y="1524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Tom </a:t>
            </a:r>
            <a:r>
              <a:rPr lang="en-US" sz="2000" i="1" dirty="0" err="1">
                <a:solidFill>
                  <a:srgbClr val="000000"/>
                </a:solidFill>
              </a:rPr>
              <a:t>Hormuth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4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CF35E17C-9108-06D5-2EEF-7175348CC9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1526506" y="0"/>
            <a:ext cx="60909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69C46-7272-64CB-3A3D-AFA8A6192633}"/>
              </a:ext>
            </a:extLst>
          </p:cNvPr>
          <p:cNvSpPr txBox="1"/>
          <p:nvPr/>
        </p:nvSpPr>
        <p:spPr>
          <a:xfrm>
            <a:off x="2999339" y="2286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 err="1">
                <a:solidFill>
                  <a:srgbClr val="000000"/>
                </a:solidFill>
              </a:rPr>
              <a:t>Kaely</a:t>
            </a:r>
            <a:r>
              <a:rPr lang="en-US" sz="2000" i="1" dirty="0">
                <a:solidFill>
                  <a:srgbClr val="000000"/>
                </a:solidFill>
              </a:rPr>
              <a:t> Lopez</a:t>
            </a:r>
          </a:p>
        </p:txBody>
      </p:sp>
    </p:spTree>
    <p:extLst>
      <p:ext uri="{BB962C8B-B14F-4D97-AF65-F5344CB8AC3E}">
        <p14:creationId xmlns:p14="http://schemas.microsoft.com/office/powerpoint/2010/main" val="20123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graduation gowns and robes&#10;&#10;Description automatically generated">
            <a:extLst>
              <a:ext uri="{FF2B5EF4-FFF2-40B4-BE49-F238E27FC236}">
                <a16:creationId xmlns:a16="http://schemas.microsoft.com/office/drawing/2014/main" id="{0DC26E37-2ED6-808A-CB19-41D55F7BF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9378" y="76200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739C3-E5B7-F3A0-DC16-2D5A5B4C5A7D}"/>
              </a:ext>
            </a:extLst>
          </p:cNvPr>
          <p:cNvSpPr txBox="1"/>
          <p:nvPr/>
        </p:nvSpPr>
        <p:spPr>
          <a:xfrm>
            <a:off x="504678" y="11939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Graduation Sunday – May 2023</a:t>
            </a:r>
          </a:p>
        </p:txBody>
      </p:sp>
    </p:spTree>
    <p:extLst>
      <p:ext uri="{BB962C8B-B14F-4D97-AF65-F5344CB8AC3E}">
        <p14:creationId xmlns:p14="http://schemas.microsoft.com/office/powerpoint/2010/main" val="17039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6F009F-AC5A-722D-6993-41C0D81CFF4E}"/>
              </a:ext>
            </a:extLst>
          </p:cNvPr>
          <p:cNvSpPr txBox="1"/>
          <p:nvPr/>
        </p:nvSpPr>
        <p:spPr>
          <a:xfrm>
            <a:off x="4743010" y="457200"/>
            <a:ext cx="3980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 Closing Mass </a:t>
            </a:r>
          </a:p>
          <a:p>
            <a:pPr algn="ctr"/>
            <a:r>
              <a:rPr lang="en-US" sz="2800" dirty="0"/>
              <a:t> May 2024</a:t>
            </a:r>
          </a:p>
        </p:txBody>
      </p:sp>
      <p:pic>
        <p:nvPicPr>
          <p:cNvPr id="4" name="Picture 3" descr="A group of people standing around a person in a white robe&#10;&#10;Description automatically generated">
            <a:extLst>
              <a:ext uri="{FF2B5EF4-FFF2-40B4-BE49-F238E27FC236}">
                <a16:creationId xmlns:a16="http://schemas.microsoft.com/office/drawing/2014/main" id="{A073192B-97AB-E877-F49C-B56975EF8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9" y="152400"/>
            <a:ext cx="4233351" cy="3175014"/>
          </a:xfrm>
          <a:prstGeom prst="rect">
            <a:avLst/>
          </a:prstGeom>
        </p:spPr>
      </p:pic>
      <p:pic>
        <p:nvPicPr>
          <p:cNvPr id="5" name="Picture 4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0C6AA40D-BA4B-5688-A385-B77758357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590610" cy="3173815"/>
          </a:xfrm>
          <a:prstGeom prst="rect">
            <a:avLst/>
          </a:prstGeom>
        </p:spPr>
      </p:pic>
      <p:pic>
        <p:nvPicPr>
          <p:cNvPr id="3" name="Picture 2" descr="A statue of a person with flowers on her head&#10;&#10;Description automatically generated">
            <a:extLst>
              <a:ext uri="{FF2B5EF4-FFF2-40B4-BE49-F238E27FC236}">
                <a16:creationId xmlns:a16="http://schemas.microsoft.com/office/drawing/2014/main" id="{5424B58E-9805-CDD4-7BE1-11E0EA39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27" y="1878415"/>
            <a:ext cx="3543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3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 with a person in a white robe&#10;&#10;Description automatically generated">
            <a:extLst>
              <a:ext uri="{FF2B5EF4-FFF2-40B4-BE49-F238E27FC236}">
                <a16:creationId xmlns:a16="http://schemas.microsoft.com/office/drawing/2014/main" id="{D76A4B37-8F46-F32B-F64A-38BBF1609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2" y="914400"/>
            <a:ext cx="79248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7BA852-1270-54CF-32FA-6900210DF2B4}"/>
              </a:ext>
            </a:extLst>
          </p:cNvPr>
          <p:cNvSpPr txBox="1"/>
          <p:nvPr/>
        </p:nvSpPr>
        <p:spPr>
          <a:xfrm>
            <a:off x="2581961" y="152400"/>
            <a:ext cx="3980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Anointing of the Sick</a:t>
            </a:r>
          </a:p>
        </p:txBody>
      </p:sp>
    </p:spTree>
    <p:extLst>
      <p:ext uri="{BB962C8B-B14F-4D97-AF65-F5344CB8AC3E}">
        <p14:creationId xmlns:p14="http://schemas.microsoft.com/office/powerpoint/2010/main" val="161543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raying in a room&#10;&#10;Description automatically generated">
            <a:extLst>
              <a:ext uri="{FF2B5EF4-FFF2-40B4-BE49-F238E27FC236}">
                <a16:creationId xmlns:a16="http://schemas.microsoft.com/office/drawing/2014/main" id="{A96F12C6-BCDA-6937-9BCF-981B777BA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 standing next to a person in a white robe&#10;&#10;Description automatically generated">
            <a:extLst>
              <a:ext uri="{FF2B5EF4-FFF2-40B4-BE49-F238E27FC236}">
                <a16:creationId xmlns:a16="http://schemas.microsoft.com/office/drawing/2014/main" id="{CB62DF2E-7D4D-2FEA-DBA1-1907CB450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19200"/>
            <a:ext cx="3314700" cy="4419600"/>
          </a:xfrm>
          <a:prstGeom prst="rect">
            <a:avLst/>
          </a:prstGeom>
        </p:spPr>
      </p:pic>
      <p:pic>
        <p:nvPicPr>
          <p:cNvPr id="5" name="Picture 4" descr="A group of people praying in a church&#10;&#10;Description automatically generated">
            <a:extLst>
              <a:ext uri="{FF2B5EF4-FFF2-40B4-BE49-F238E27FC236}">
                <a16:creationId xmlns:a16="http://schemas.microsoft.com/office/drawing/2014/main" id="{F0E705F0-5C93-98A3-9C03-5D37D5349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robe&#10;&#10;Description automatically generated">
            <a:extLst>
              <a:ext uri="{FF2B5EF4-FFF2-40B4-BE49-F238E27FC236}">
                <a16:creationId xmlns:a16="http://schemas.microsoft.com/office/drawing/2014/main" id="{F1CB62E5-5ED9-65E5-1485-B0ECAB49D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74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36BD9-9392-668B-6DDC-BA125B8DC1FE}"/>
              </a:ext>
            </a:extLst>
          </p:cNvPr>
          <p:cNvSpPr txBox="1"/>
          <p:nvPr/>
        </p:nvSpPr>
        <p:spPr>
          <a:xfrm>
            <a:off x="5791200" y="674400"/>
            <a:ext cx="30861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  <a:p>
            <a:pPr algn="ctr"/>
            <a:r>
              <a:rPr lang="en-US" sz="2800" dirty="0"/>
              <a:t>We have truly been blessed to have you, Fr. Pedro, as our Good Shepherd. 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May God continue to keep you in the palm of His hand.</a:t>
            </a:r>
          </a:p>
        </p:txBody>
      </p:sp>
    </p:spTree>
    <p:extLst>
      <p:ext uri="{BB962C8B-B14F-4D97-AF65-F5344CB8AC3E}">
        <p14:creationId xmlns:p14="http://schemas.microsoft.com/office/powerpoint/2010/main" val="17015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0">
        <p:split orient="vert"/>
      </p:transition>
    </mc:Choice>
    <mc:Fallback xmlns="">
      <p:transition spd="slow" advClick="0" advTm="70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43E400EB-3A31-0B30-A6E7-8FDF6FF5D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B3423-5F9D-3F93-2CAB-F33721DE271E}"/>
              </a:ext>
            </a:extLst>
          </p:cNvPr>
          <p:cNvSpPr txBox="1"/>
          <p:nvPr/>
        </p:nvSpPr>
        <p:spPr>
          <a:xfrm>
            <a:off x="457200" y="2482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Corpus Christi – June 2023</a:t>
            </a:r>
          </a:p>
        </p:txBody>
      </p:sp>
    </p:spTree>
    <p:extLst>
      <p:ext uri="{BB962C8B-B14F-4D97-AF65-F5344CB8AC3E}">
        <p14:creationId xmlns:p14="http://schemas.microsoft.com/office/powerpoint/2010/main" val="33304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cross&#10;&#10;Description automatically generated">
            <a:extLst>
              <a:ext uri="{FF2B5EF4-FFF2-40B4-BE49-F238E27FC236}">
                <a16:creationId xmlns:a16="http://schemas.microsoft.com/office/drawing/2014/main" id="{FAC71E08-A1C0-5D64-EA6C-B1FDE3490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8DE862F8-102D-D211-82CB-0D3D4C59A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white robes walking on a street&#10;&#10;Description automatically generated">
            <a:extLst>
              <a:ext uri="{FF2B5EF4-FFF2-40B4-BE49-F238E27FC236}">
                <a16:creationId xmlns:a16="http://schemas.microsoft.com/office/drawing/2014/main" id="{F8CCD16C-D51F-4C8C-6C28-346320D39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63" y="0"/>
            <a:ext cx="5306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8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&#10;&#10;Description automatically generated">
            <a:extLst>
              <a:ext uri="{FF2B5EF4-FFF2-40B4-BE49-F238E27FC236}">
                <a16:creationId xmlns:a16="http://schemas.microsoft.com/office/drawing/2014/main" id="{37A603F2-34B2-BBA1-3BFA-615D4CB78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F2D8C1-3BC8-0160-5660-C5ACCBD86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219"/>
            <a:ext cx="5510212" cy="6423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4A29F-04D1-2A19-A203-BB0B6B02D2DA}"/>
              </a:ext>
            </a:extLst>
          </p:cNvPr>
          <p:cNvSpPr txBox="1"/>
          <p:nvPr/>
        </p:nvSpPr>
        <p:spPr>
          <a:xfrm>
            <a:off x="5715000" y="167640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Painted </a:t>
            </a:r>
          </a:p>
          <a:p>
            <a:pPr algn="ctr"/>
            <a:r>
              <a:rPr lang="en-US" sz="3600" dirty="0"/>
              <a:t>Churches trip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June 12, 2023</a:t>
            </a:r>
          </a:p>
        </p:txBody>
      </p:sp>
    </p:spTree>
    <p:extLst>
      <p:ext uri="{BB962C8B-B14F-4D97-AF65-F5344CB8AC3E}">
        <p14:creationId xmlns:p14="http://schemas.microsoft.com/office/powerpoint/2010/main" val="36188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on stairs in a church&#10;&#10;Description automatically generated">
            <a:extLst>
              <a:ext uri="{FF2B5EF4-FFF2-40B4-BE49-F238E27FC236}">
                <a16:creationId xmlns:a16="http://schemas.microsoft.com/office/drawing/2014/main" id="{91ADEBFE-E08B-6555-B9C6-2CD9621B4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5"/>
          <a:stretch/>
        </p:blipFill>
        <p:spPr>
          <a:xfrm rot="5400000">
            <a:off x="-774310" y="774310"/>
            <a:ext cx="4267200" cy="2718580"/>
          </a:xfrm>
          <a:prstGeom prst="rect">
            <a:avLst/>
          </a:prstGeom>
        </p:spPr>
      </p:pic>
      <p:pic>
        <p:nvPicPr>
          <p:cNvPr id="2" name="Picture 1" descr="A person and person standing in a church&#10;&#10;Description automatically generated">
            <a:extLst>
              <a:ext uri="{FF2B5EF4-FFF2-40B4-BE49-F238E27FC236}">
                <a16:creationId xmlns:a16="http://schemas.microsoft.com/office/drawing/2014/main" id="{F9CC35E2-7BF7-CA16-CDF8-06F89840C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7988" y="1981200"/>
            <a:ext cx="4267201" cy="3200401"/>
          </a:xfrm>
          <a:prstGeom prst="rect">
            <a:avLst/>
          </a:prstGeom>
        </p:spPr>
      </p:pic>
      <p:pic>
        <p:nvPicPr>
          <p:cNvPr id="4" name="Picture 3" descr="A person and person standing in a church&#10;&#10;Description automatically generated">
            <a:extLst>
              <a:ext uri="{FF2B5EF4-FFF2-40B4-BE49-F238E27FC236}">
                <a16:creationId xmlns:a16="http://schemas.microsoft.com/office/drawing/2014/main" id="{D98028F1-B48A-66F9-21FA-AEAF65101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 rot="5400000">
            <a:off x="5600698" y="3314700"/>
            <a:ext cx="42672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holding certificates&#10;&#10;Description automatically generated">
            <a:extLst>
              <a:ext uri="{FF2B5EF4-FFF2-40B4-BE49-F238E27FC236}">
                <a16:creationId xmlns:a16="http://schemas.microsoft.com/office/drawing/2014/main" id="{4E87F93E-B284-4386-AAB7-5C49E295B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 b="6864"/>
          <a:stretch/>
        </p:blipFill>
        <p:spPr>
          <a:xfrm>
            <a:off x="-26504" y="2133600"/>
            <a:ext cx="9144000" cy="4724400"/>
          </a:xfrm>
          <a:prstGeom prst="rect">
            <a:avLst/>
          </a:prstGeom>
        </p:spPr>
      </p:pic>
      <p:pic>
        <p:nvPicPr>
          <p:cNvPr id="5" name="Picture 4" descr="A paper money on a table&#10;&#10;Description automatically generated">
            <a:extLst>
              <a:ext uri="{FF2B5EF4-FFF2-40B4-BE49-F238E27FC236}">
                <a16:creationId xmlns:a16="http://schemas.microsoft.com/office/drawing/2014/main" id="{CABA44FE-2A9A-FF6C-0B35-6D86D6AB0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21506" r="2150" b="25448"/>
          <a:stretch/>
        </p:blipFill>
        <p:spPr>
          <a:xfrm>
            <a:off x="52295" y="161647"/>
            <a:ext cx="4690049" cy="1971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53C47B-C134-288F-BC11-3FED807328A7}"/>
              </a:ext>
            </a:extLst>
          </p:cNvPr>
          <p:cNvSpPr txBox="1"/>
          <p:nvPr/>
        </p:nvSpPr>
        <p:spPr>
          <a:xfrm>
            <a:off x="3729520" y="7620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b="1" dirty="0"/>
              <a:t>CSA Winner! – October 2023</a:t>
            </a:r>
          </a:p>
        </p:txBody>
      </p:sp>
    </p:spTree>
    <p:extLst>
      <p:ext uri="{BB962C8B-B14F-4D97-AF65-F5344CB8AC3E}">
        <p14:creationId xmlns:p14="http://schemas.microsoft.com/office/powerpoint/2010/main" val="13721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F64A019E-56B8-19EA-320B-6AA7C98D7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911380-5B4B-EDD0-E12D-081CFD70D9C3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b="1" dirty="0"/>
              <a:t>Confirmation – March 2023</a:t>
            </a:r>
          </a:p>
        </p:txBody>
      </p:sp>
    </p:spTree>
    <p:extLst>
      <p:ext uri="{BB962C8B-B14F-4D97-AF65-F5344CB8AC3E}">
        <p14:creationId xmlns:p14="http://schemas.microsoft.com/office/powerpoint/2010/main" val="19268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 with people in front of him&#10;&#10;Description automatically generated">
            <a:extLst>
              <a:ext uri="{FF2B5EF4-FFF2-40B4-BE49-F238E27FC236}">
                <a16:creationId xmlns:a16="http://schemas.microsoft.com/office/drawing/2014/main" id="{769E74A2-611B-CBB0-0E4B-505307D117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534400" cy="61811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E14447-199E-4CD8-8C40-B49117D7F745}"/>
              </a:ext>
            </a:extLst>
          </p:cNvPr>
          <p:cNvSpPr txBox="1"/>
          <p:nvPr/>
        </p:nvSpPr>
        <p:spPr>
          <a:xfrm>
            <a:off x="571500" y="8638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Communions – November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03C98-7EEE-6ADA-22D8-EA85CFB4C589}"/>
              </a:ext>
            </a:extLst>
          </p:cNvPr>
          <p:cNvSpPr txBox="1"/>
          <p:nvPr/>
        </p:nvSpPr>
        <p:spPr>
          <a:xfrm>
            <a:off x="3505200" y="6021269"/>
            <a:ext cx="3145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Miguel Maldonado;  </a:t>
            </a:r>
          </a:p>
          <a:p>
            <a:pPr algn="ctr"/>
            <a:r>
              <a:rPr lang="en-US" sz="2000" i="1" dirty="0">
                <a:solidFill>
                  <a:srgbClr val="000000"/>
                </a:solidFill>
              </a:rPr>
              <a:t>Enrique Martinez</a:t>
            </a:r>
          </a:p>
        </p:txBody>
      </p:sp>
    </p:spTree>
    <p:extLst>
      <p:ext uri="{BB962C8B-B14F-4D97-AF65-F5344CB8AC3E}">
        <p14:creationId xmlns:p14="http://schemas.microsoft.com/office/powerpoint/2010/main" val="41802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robe giving a child a gold cup&#10;&#10;Description automatically generated">
            <a:extLst>
              <a:ext uri="{FF2B5EF4-FFF2-40B4-BE49-F238E27FC236}">
                <a16:creationId xmlns:a16="http://schemas.microsoft.com/office/drawing/2014/main" id="{2AE3151A-8BF3-C331-D0BC-B3D029185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45727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3A50A1-35C0-B669-66F9-D0C3F80B7903}"/>
              </a:ext>
            </a:extLst>
          </p:cNvPr>
          <p:cNvSpPr txBox="1"/>
          <p:nvPr/>
        </p:nvSpPr>
        <p:spPr>
          <a:xfrm>
            <a:off x="6248400" y="61722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Kamden Garcia</a:t>
            </a:r>
          </a:p>
        </p:txBody>
      </p:sp>
    </p:spTree>
    <p:extLst>
      <p:ext uri="{BB962C8B-B14F-4D97-AF65-F5344CB8AC3E}">
        <p14:creationId xmlns:p14="http://schemas.microsoft.com/office/powerpoint/2010/main" val="17440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98B8721B-F81D-168A-B80C-659C7CD5C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00" y="901700"/>
            <a:ext cx="6807200" cy="5105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20566-3B51-DD58-452C-778A4B1732EB}"/>
              </a:ext>
            </a:extLst>
          </p:cNvPr>
          <p:cNvSpPr txBox="1"/>
          <p:nvPr/>
        </p:nvSpPr>
        <p:spPr>
          <a:xfrm>
            <a:off x="6324600" y="2057400"/>
            <a:ext cx="26888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3600" dirty="0"/>
              <a:t>OLG celebration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26108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509B57-FFCE-58B1-671A-E58F2D468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600" y="8382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standing next to a person in a white robe&#10;&#10;Description automatically generated">
            <a:extLst>
              <a:ext uri="{FF2B5EF4-FFF2-40B4-BE49-F238E27FC236}">
                <a16:creationId xmlns:a16="http://schemas.microsoft.com/office/drawing/2014/main" id="{F254720F-CF20-3BDF-81CF-38685C89B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0AFFE5E-6496-CCB4-2299-A461CAD34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/>
          <a:stretch/>
        </p:blipFill>
        <p:spPr>
          <a:xfrm rot="5400000">
            <a:off x="1169670" y="-152400"/>
            <a:ext cx="680466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2515238D-680F-5FE3-7C64-2D07BB690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600" y="8382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0D14899-1A65-4F31-4A01-603ECFFF6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150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E34DA1-9767-44B0-C61C-B46A69CD5E54}"/>
              </a:ext>
            </a:extLst>
          </p:cNvPr>
          <p:cNvSpPr txBox="1"/>
          <p:nvPr/>
        </p:nvSpPr>
        <p:spPr>
          <a:xfrm>
            <a:off x="5562600" y="5867400"/>
            <a:ext cx="482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Pat </a:t>
            </a:r>
            <a:r>
              <a:rPr lang="en-US" sz="2000" i="1" dirty="0" err="1">
                <a:solidFill>
                  <a:srgbClr val="000000"/>
                </a:solidFill>
              </a:rPr>
              <a:t>Barcak</a:t>
            </a:r>
            <a:r>
              <a:rPr lang="en-US" sz="2000" i="1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2000" i="1" dirty="0">
                <a:solidFill>
                  <a:srgbClr val="000000"/>
                </a:solidFill>
              </a:rPr>
              <a:t>Mary Helen Ortega</a:t>
            </a:r>
          </a:p>
        </p:txBody>
      </p:sp>
    </p:spTree>
    <p:extLst>
      <p:ext uri="{BB962C8B-B14F-4D97-AF65-F5344CB8AC3E}">
        <p14:creationId xmlns:p14="http://schemas.microsoft.com/office/powerpoint/2010/main" val="36557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sitting at a table with a cake&#10;&#10;Description automatically generated">
            <a:extLst>
              <a:ext uri="{FF2B5EF4-FFF2-40B4-BE49-F238E27FC236}">
                <a16:creationId xmlns:a16="http://schemas.microsoft.com/office/drawing/2014/main" id="{6199C6CB-3350-11B9-4E13-A10E2F420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50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238EEF-5145-7CD2-41E4-E79524887BDA}"/>
              </a:ext>
            </a:extLst>
          </p:cNvPr>
          <p:cNvSpPr txBox="1"/>
          <p:nvPr/>
        </p:nvSpPr>
        <p:spPr>
          <a:xfrm>
            <a:off x="6324600" y="2057400"/>
            <a:ext cx="2688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3600" dirty="0"/>
              <a:t>Fr.’s birthday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January 2024</a:t>
            </a:r>
          </a:p>
        </p:txBody>
      </p:sp>
    </p:spTree>
    <p:extLst>
      <p:ext uri="{BB962C8B-B14F-4D97-AF65-F5344CB8AC3E}">
        <p14:creationId xmlns:p14="http://schemas.microsoft.com/office/powerpoint/2010/main" val="23624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91B325-C51C-CDDC-B82F-5EFDFCC64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36" y="-47086"/>
            <a:ext cx="92202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church&#10;&#10;Description automatically generated">
            <a:extLst>
              <a:ext uri="{FF2B5EF4-FFF2-40B4-BE49-F238E27FC236}">
                <a16:creationId xmlns:a16="http://schemas.microsoft.com/office/drawing/2014/main" id="{653A9A91-DFFA-6CA5-BF38-68AAC9ED2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/>
          <a:stretch/>
        </p:blipFill>
        <p:spPr>
          <a:xfrm rot="5400000">
            <a:off x="522932" y="1157932"/>
            <a:ext cx="6269335" cy="518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87369-2010-7843-F079-67CE5B3F7AF8}"/>
              </a:ext>
            </a:extLst>
          </p:cNvPr>
          <p:cNvSpPr txBox="1"/>
          <p:nvPr/>
        </p:nvSpPr>
        <p:spPr>
          <a:xfrm>
            <a:off x="6248400" y="5267574"/>
            <a:ext cx="2840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Oscar Moran, </a:t>
            </a:r>
          </a:p>
          <a:p>
            <a:pPr algn="ctr"/>
            <a:r>
              <a:rPr lang="en-US" sz="2000" i="1" dirty="0">
                <a:solidFill>
                  <a:srgbClr val="000000"/>
                </a:solidFill>
              </a:rPr>
              <a:t>Donna Barker, </a:t>
            </a:r>
          </a:p>
          <a:p>
            <a:pPr algn="ctr"/>
            <a:r>
              <a:rPr lang="en-US" sz="2000" i="1" dirty="0" err="1">
                <a:solidFill>
                  <a:srgbClr val="000000"/>
                </a:solidFill>
              </a:rPr>
              <a:t>Jamden</a:t>
            </a:r>
            <a:r>
              <a:rPr lang="en-US" sz="2000" i="1" dirty="0">
                <a:solidFill>
                  <a:srgbClr val="000000"/>
                </a:solidFill>
              </a:rPr>
              <a:t> &amp; Jayden Garcia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2A82E-5B1E-A230-E9AC-6B8BAB97CDB5}"/>
              </a:ext>
            </a:extLst>
          </p:cNvPr>
          <p:cNvSpPr txBox="1"/>
          <p:nvPr/>
        </p:nvSpPr>
        <p:spPr>
          <a:xfrm>
            <a:off x="495300" y="90844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Easter Vigil  – April 2023</a:t>
            </a:r>
          </a:p>
        </p:txBody>
      </p:sp>
    </p:spTree>
    <p:extLst>
      <p:ext uri="{BB962C8B-B14F-4D97-AF65-F5344CB8AC3E}">
        <p14:creationId xmlns:p14="http://schemas.microsoft.com/office/powerpoint/2010/main" val="8395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A18424-C63E-8407-2DFE-D9595CB87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3" b="18889"/>
          <a:stretch/>
        </p:blipFill>
        <p:spPr>
          <a:xfrm>
            <a:off x="762000" y="838200"/>
            <a:ext cx="7620000" cy="6003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3E3370-7FDD-0462-F8DA-72B91D1A4648}"/>
              </a:ext>
            </a:extLst>
          </p:cNvPr>
          <p:cNvSpPr txBox="1"/>
          <p:nvPr/>
        </p:nvSpPr>
        <p:spPr>
          <a:xfrm>
            <a:off x="6096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Jesus </a:t>
            </a:r>
            <a:r>
              <a:rPr lang="en-US" sz="2800" dirty="0" err="1"/>
              <a:t>Bocanegra’s</a:t>
            </a:r>
            <a:r>
              <a:rPr lang="en-US" sz="2800" dirty="0"/>
              <a:t> Scholarship Signing - February 2024</a:t>
            </a:r>
          </a:p>
        </p:txBody>
      </p:sp>
    </p:spTree>
    <p:extLst>
      <p:ext uri="{BB962C8B-B14F-4D97-AF65-F5344CB8AC3E}">
        <p14:creationId xmlns:p14="http://schemas.microsoft.com/office/powerpoint/2010/main" val="23493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CD43E722-D367-7728-10AF-FBD01B2B7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971550"/>
            <a:ext cx="7848600" cy="5886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9D8DC-89FD-146F-B204-8CD2C703E8ED}"/>
              </a:ext>
            </a:extLst>
          </p:cNvPr>
          <p:cNvSpPr txBox="1"/>
          <p:nvPr/>
        </p:nvSpPr>
        <p:spPr>
          <a:xfrm>
            <a:off x="762000" y="8199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Adoration – February 2024</a:t>
            </a:r>
          </a:p>
        </p:txBody>
      </p:sp>
    </p:spTree>
    <p:extLst>
      <p:ext uri="{BB962C8B-B14F-4D97-AF65-F5344CB8AC3E}">
        <p14:creationId xmlns:p14="http://schemas.microsoft.com/office/powerpoint/2010/main" val="41269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ss on a wall&#10;&#10;Description automatically generated">
            <a:extLst>
              <a:ext uri="{FF2B5EF4-FFF2-40B4-BE49-F238E27FC236}">
                <a16:creationId xmlns:a16="http://schemas.microsoft.com/office/drawing/2014/main" id="{AD81A349-4481-6BDB-DAE8-55D70A922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church&#10;&#10;Description automatically generated">
            <a:extLst>
              <a:ext uri="{FF2B5EF4-FFF2-40B4-BE49-F238E27FC236}">
                <a16:creationId xmlns:a16="http://schemas.microsoft.com/office/drawing/2014/main" id="{7CCDA2AA-0220-3C3A-B0BC-7C4825CAA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" y="1371600"/>
            <a:ext cx="9144000" cy="4839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BB298-1886-3D1E-9738-58081C22E9E9}"/>
              </a:ext>
            </a:extLst>
          </p:cNvPr>
          <p:cNvSpPr txBox="1"/>
          <p:nvPr/>
        </p:nvSpPr>
        <p:spPr>
          <a:xfrm>
            <a:off x="762000" y="38532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Confirmation –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5426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03A43EFB-554E-4335-2967-2C762CA82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0" y="302609"/>
            <a:ext cx="8713159" cy="62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white robes&#10;&#10;Description automatically generated">
            <a:extLst>
              <a:ext uri="{FF2B5EF4-FFF2-40B4-BE49-F238E27FC236}">
                <a16:creationId xmlns:a16="http://schemas.microsoft.com/office/drawing/2014/main" id="{7B5C4103-32CB-442A-BF98-720748F0B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385999" y="762000"/>
            <a:ext cx="8372001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71D680-FA78-3A2F-EAC5-E4EEBF45C2EA}"/>
              </a:ext>
            </a:extLst>
          </p:cNvPr>
          <p:cNvSpPr txBox="1"/>
          <p:nvPr/>
        </p:nvSpPr>
        <p:spPr>
          <a:xfrm>
            <a:off x="903472" y="204490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Chrism Mass - March 2024</a:t>
            </a:r>
          </a:p>
        </p:txBody>
      </p:sp>
    </p:spTree>
    <p:extLst>
      <p:ext uri="{BB962C8B-B14F-4D97-AF65-F5344CB8AC3E}">
        <p14:creationId xmlns:p14="http://schemas.microsoft.com/office/powerpoint/2010/main" val="4375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shing feet in a room&#10;&#10;Description automatically generated">
            <a:extLst>
              <a:ext uri="{FF2B5EF4-FFF2-40B4-BE49-F238E27FC236}">
                <a16:creationId xmlns:a16="http://schemas.microsoft.com/office/drawing/2014/main" id="{B88169CE-9F68-558C-B6F8-18289960B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2152A0-445D-368A-C5D1-F09299BD4142}"/>
              </a:ext>
            </a:extLst>
          </p:cNvPr>
          <p:cNvSpPr txBox="1"/>
          <p:nvPr/>
        </p:nvSpPr>
        <p:spPr>
          <a:xfrm>
            <a:off x="903473" y="162580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Holy Thursday – March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06871-15DE-DD03-6EDF-247CE0185BAF}"/>
              </a:ext>
            </a:extLst>
          </p:cNvPr>
          <p:cNvSpPr txBox="1"/>
          <p:nvPr/>
        </p:nvSpPr>
        <p:spPr>
          <a:xfrm>
            <a:off x="6553200" y="62484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Phil </a:t>
            </a:r>
            <a:r>
              <a:rPr lang="en-US" sz="2000" i="1" dirty="0" err="1">
                <a:solidFill>
                  <a:srgbClr val="000000"/>
                </a:solidFill>
              </a:rPr>
              <a:t>Konarik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white robes at a table with a cross and a cross&#10;&#10;Description automatically generated">
            <a:extLst>
              <a:ext uri="{FF2B5EF4-FFF2-40B4-BE49-F238E27FC236}">
                <a16:creationId xmlns:a16="http://schemas.microsoft.com/office/drawing/2014/main" id="{069D496F-EFB9-B724-3A8A-6EDDF9CE0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in front of a altar&#10;&#10;Description automatically generated">
            <a:extLst>
              <a:ext uri="{FF2B5EF4-FFF2-40B4-BE49-F238E27FC236}">
                <a16:creationId xmlns:a16="http://schemas.microsoft.com/office/drawing/2014/main" id="{5FC9D577-0946-0334-0348-A2405F24D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in a church&#10;&#10;Description automatically generated">
            <a:extLst>
              <a:ext uri="{FF2B5EF4-FFF2-40B4-BE49-F238E27FC236}">
                <a16:creationId xmlns:a16="http://schemas.microsoft.com/office/drawing/2014/main" id="{5F866B46-E153-ACB4-CB6D-CC35C235D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526902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FEC329-2242-C83F-2FC2-3FA54DD5270A}"/>
              </a:ext>
            </a:extLst>
          </p:cNvPr>
          <p:cNvSpPr txBox="1"/>
          <p:nvPr/>
        </p:nvSpPr>
        <p:spPr>
          <a:xfrm>
            <a:off x="5715000" y="1828800"/>
            <a:ext cx="39080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  </a:t>
            </a:r>
            <a:r>
              <a:rPr lang="en-US" sz="3600" dirty="0"/>
              <a:t>Good Friday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March 2024</a:t>
            </a:r>
          </a:p>
        </p:txBody>
      </p:sp>
    </p:spTree>
    <p:extLst>
      <p:ext uri="{BB962C8B-B14F-4D97-AF65-F5344CB8AC3E}">
        <p14:creationId xmlns:p14="http://schemas.microsoft.com/office/powerpoint/2010/main" val="12641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292AAFBE-897D-DC55-9E2D-E4B8F7539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F009F-AC5A-722D-6993-41C0D81CFF4E}"/>
              </a:ext>
            </a:extLst>
          </p:cNvPr>
          <p:cNvSpPr txBox="1"/>
          <p:nvPr/>
        </p:nvSpPr>
        <p:spPr>
          <a:xfrm>
            <a:off x="838200" y="0"/>
            <a:ext cx="720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 Closing Mass - May 2023</a:t>
            </a:r>
          </a:p>
        </p:txBody>
      </p:sp>
    </p:spTree>
    <p:extLst>
      <p:ext uri="{BB962C8B-B14F-4D97-AF65-F5344CB8AC3E}">
        <p14:creationId xmlns:p14="http://schemas.microsoft.com/office/powerpoint/2010/main" val="30480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robes in a church&#10;&#10;Description automatically generated">
            <a:extLst>
              <a:ext uri="{FF2B5EF4-FFF2-40B4-BE49-F238E27FC236}">
                <a16:creationId xmlns:a16="http://schemas.microsoft.com/office/drawing/2014/main" id="{E52947D1-3205-2AA4-39C6-36B15416B8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33333"/>
          <a:stretch/>
        </p:blipFill>
        <p:spPr>
          <a:xfrm>
            <a:off x="177955" y="685800"/>
            <a:ext cx="8788090" cy="53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robes&#10;&#10;Description automatically generated">
            <a:extLst>
              <a:ext uri="{FF2B5EF4-FFF2-40B4-BE49-F238E27FC236}">
                <a16:creationId xmlns:a16="http://schemas.microsoft.com/office/drawing/2014/main" id="{76639BAD-F5B5-053C-C0C8-F85668DDF5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1" y="0"/>
            <a:ext cx="720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church&#10;&#10;Description automatically generated">
            <a:extLst>
              <a:ext uri="{FF2B5EF4-FFF2-40B4-BE49-F238E27FC236}">
                <a16:creationId xmlns:a16="http://schemas.microsoft.com/office/drawing/2014/main" id="{39D8B790-E5F7-7AC5-2198-9A36469CC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871"/>
            <a:ext cx="9144000" cy="43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fire&#10;&#10;Description automatically generated">
            <a:extLst>
              <a:ext uri="{FF2B5EF4-FFF2-40B4-BE49-F238E27FC236}">
                <a16:creationId xmlns:a16="http://schemas.microsoft.com/office/drawing/2014/main" id="{BBD9B1D8-CE0E-4778-4FB5-E7476D47D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12222" r="10369" b="20870"/>
          <a:stretch/>
        </p:blipFill>
        <p:spPr>
          <a:xfrm>
            <a:off x="457200" y="762000"/>
            <a:ext cx="3848100" cy="4588564"/>
          </a:xfrm>
          <a:prstGeom prst="rect">
            <a:avLst/>
          </a:prstGeom>
        </p:spPr>
      </p:pic>
      <p:pic>
        <p:nvPicPr>
          <p:cNvPr id="5" name="Picture 4" descr="A group of people standing around a fire&#10;&#10;Description automatically generated">
            <a:extLst>
              <a:ext uri="{FF2B5EF4-FFF2-40B4-BE49-F238E27FC236}">
                <a16:creationId xmlns:a16="http://schemas.microsoft.com/office/drawing/2014/main" id="{31E8DE82-58EF-1CB7-55FE-DCD2CDDC1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81" y="1981200"/>
            <a:ext cx="4203262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8DA85-4737-2912-8954-61C2ABEB0B00}"/>
              </a:ext>
            </a:extLst>
          </p:cNvPr>
          <p:cNvSpPr txBox="1"/>
          <p:nvPr/>
        </p:nvSpPr>
        <p:spPr>
          <a:xfrm>
            <a:off x="851454" y="116860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 Easter Vigil – March 2024</a:t>
            </a:r>
          </a:p>
        </p:txBody>
      </p:sp>
    </p:spTree>
    <p:extLst>
      <p:ext uri="{BB962C8B-B14F-4D97-AF65-F5344CB8AC3E}">
        <p14:creationId xmlns:p14="http://schemas.microsoft.com/office/powerpoint/2010/main" val="418975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in white robes in a church&#10;&#10;Description automatically generated">
            <a:extLst>
              <a:ext uri="{FF2B5EF4-FFF2-40B4-BE49-F238E27FC236}">
                <a16:creationId xmlns:a16="http://schemas.microsoft.com/office/drawing/2014/main" id="{F27A83AB-0D4F-01CC-8A60-55A011507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white candle&#10;&#10;Description automatically generated">
            <a:extLst>
              <a:ext uri="{FF2B5EF4-FFF2-40B4-BE49-F238E27FC236}">
                <a16:creationId xmlns:a16="http://schemas.microsoft.com/office/drawing/2014/main" id="{2E3FD249-61FE-B075-0C26-BCEF5DBC0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3886200" cy="5181600"/>
          </a:xfrm>
          <a:prstGeom prst="rect">
            <a:avLst/>
          </a:prstGeom>
        </p:spPr>
      </p:pic>
      <p:pic>
        <p:nvPicPr>
          <p:cNvPr id="5" name="Picture 4" descr="A person in a white robe&#10;&#10;Description automatically generated">
            <a:extLst>
              <a:ext uri="{FF2B5EF4-FFF2-40B4-BE49-F238E27FC236}">
                <a16:creationId xmlns:a16="http://schemas.microsoft.com/office/drawing/2014/main" id="{14E8AEA6-8B97-C2EB-DB53-05B117042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1600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F001EDFE-409F-9EE0-511B-4BB9CA1F0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t="43333" r="22500" b="15556"/>
          <a:stretch/>
        </p:blipFill>
        <p:spPr>
          <a:xfrm>
            <a:off x="642551" y="633046"/>
            <a:ext cx="7858897" cy="55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 with a bible and people sitting on benches&#10;&#10;Description automatically generated">
            <a:extLst>
              <a:ext uri="{FF2B5EF4-FFF2-40B4-BE49-F238E27FC236}">
                <a16:creationId xmlns:a16="http://schemas.microsoft.com/office/drawing/2014/main" id="{9C00793F-7172-7E0D-5ACA-64A950DE4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4445"/>
          <a:stretch/>
        </p:blipFill>
        <p:spPr>
          <a:xfrm>
            <a:off x="-12895" y="649458"/>
            <a:ext cx="9144000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F118E-7C84-0F62-8688-8F32A1285764}"/>
              </a:ext>
            </a:extLst>
          </p:cNvPr>
          <p:cNvSpPr txBox="1"/>
          <p:nvPr/>
        </p:nvSpPr>
        <p:spPr>
          <a:xfrm>
            <a:off x="762000" y="118618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Communion practice - April 2024</a:t>
            </a:r>
          </a:p>
        </p:txBody>
      </p:sp>
    </p:spTree>
    <p:extLst>
      <p:ext uri="{BB962C8B-B14F-4D97-AF65-F5344CB8AC3E}">
        <p14:creationId xmlns:p14="http://schemas.microsoft.com/office/powerpoint/2010/main" val="24005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book&#10;&#10;Description automatically generated">
            <a:extLst>
              <a:ext uri="{FF2B5EF4-FFF2-40B4-BE49-F238E27FC236}">
                <a16:creationId xmlns:a16="http://schemas.microsoft.com/office/drawing/2014/main" id="{3AC56179-0515-D09E-6B32-07D4277F1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ED09AF-F6C4-DF0D-6FE4-6C035D15569A}"/>
              </a:ext>
            </a:extLst>
          </p:cNvPr>
          <p:cNvSpPr txBox="1"/>
          <p:nvPr/>
        </p:nvSpPr>
        <p:spPr>
          <a:xfrm>
            <a:off x="6248400" y="1613118"/>
            <a:ext cx="259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EMOHC commissioning 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32596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39670D5B-B616-CC79-CB67-51DAAAFFC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-1524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3CA2A4D0-62AE-47B1-6125-6D981B0E83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standing in a room with a group of people&#10;&#10;Description automatically generated">
            <a:extLst>
              <a:ext uri="{FF2B5EF4-FFF2-40B4-BE49-F238E27FC236}">
                <a16:creationId xmlns:a16="http://schemas.microsoft.com/office/drawing/2014/main" id="{A12995EC-B57E-CC62-E0B2-61AFAA8CAB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D1CF8B-DB08-3201-C78A-5C93283C26BD}"/>
              </a:ext>
            </a:extLst>
          </p:cNvPr>
          <p:cNvSpPr txBox="1"/>
          <p:nvPr/>
        </p:nvSpPr>
        <p:spPr>
          <a:xfrm>
            <a:off x="903473" y="304800"/>
            <a:ext cx="733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Good Shepherd Sunday letters to Fr. - April 2024</a:t>
            </a:r>
          </a:p>
        </p:txBody>
      </p:sp>
    </p:spTree>
    <p:extLst>
      <p:ext uri="{BB962C8B-B14F-4D97-AF65-F5344CB8AC3E}">
        <p14:creationId xmlns:p14="http://schemas.microsoft.com/office/powerpoint/2010/main" val="29609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piece of paper with people around it&#10;&#10;Description automatically generated">
            <a:extLst>
              <a:ext uri="{FF2B5EF4-FFF2-40B4-BE49-F238E27FC236}">
                <a16:creationId xmlns:a16="http://schemas.microsoft.com/office/drawing/2014/main" id="{F1D284BC-CF17-F397-5796-B4616246B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child's book&#10;&#10;Description automatically generated">
            <a:extLst>
              <a:ext uri="{FF2B5EF4-FFF2-40B4-BE49-F238E27FC236}">
                <a16:creationId xmlns:a16="http://schemas.microsoft.com/office/drawing/2014/main" id="{C039B11B-C3C7-1895-33D3-CE22B1012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8" y="0"/>
            <a:ext cx="8460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book to a group of children&#10;&#10;Description automatically generated">
            <a:extLst>
              <a:ext uri="{FF2B5EF4-FFF2-40B4-BE49-F238E27FC236}">
                <a16:creationId xmlns:a16="http://schemas.microsoft.com/office/drawing/2014/main" id="{8FBC51C3-2943-82E9-E931-C56CFE15A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074"/>
            <a:ext cx="9144000" cy="62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child's hand&#10;&#10;Description automatically generated">
            <a:extLst>
              <a:ext uri="{FF2B5EF4-FFF2-40B4-BE49-F238E27FC236}">
                <a16:creationId xmlns:a16="http://schemas.microsoft.com/office/drawing/2014/main" id="{11550C99-7DD3-AC22-55A5-32A16BDAE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2" y="0"/>
            <a:ext cx="7859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holding glasses of wine&#10;&#10;Description automatically generated">
            <a:extLst>
              <a:ext uri="{FF2B5EF4-FFF2-40B4-BE49-F238E27FC236}">
                <a16:creationId xmlns:a16="http://schemas.microsoft.com/office/drawing/2014/main" id="{E17DB05E-CF8C-4404-24E3-DD2A6DB33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4572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F6DDE-0A54-3CAD-9424-F9C0F5C6DD3F}"/>
              </a:ext>
            </a:extLst>
          </p:cNvPr>
          <p:cNvSpPr txBox="1"/>
          <p:nvPr/>
        </p:nvSpPr>
        <p:spPr>
          <a:xfrm>
            <a:off x="5638800" y="990600"/>
            <a:ext cx="327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Volunteer Appreciation Dinner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14082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podium with a cross&#10;&#10;Description automatically generated">
            <a:extLst>
              <a:ext uri="{FF2B5EF4-FFF2-40B4-BE49-F238E27FC236}">
                <a16:creationId xmlns:a16="http://schemas.microsoft.com/office/drawing/2014/main" id="{798C44A5-245D-2E45-5543-C23D5C95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590550"/>
            <a:ext cx="7048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ross&#10;&#10;Description automatically generated">
            <a:extLst>
              <a:ext uri="{FF2B5EF4-FFF2-40B4-BE49-F238E27FC236}">
                <a16:creationId xmlns:a16="http://schemas.microsoft.com/office/drawing/2014/main" id="{1E2C62CC-6FF0-345C-58F2-231CE137D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56022"/>
            <a:ext cx="7239000" cy="57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1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cross&#10;&#10;Description automatically generated">
            <a:extLst>
              <a:ext uri="{FF2B5EF4-FFF2-40B4-BE49-F238E27FC236}">
                <a16:creationId xmlns:a16="http://schemas.microsoft.com/office/drawing/2014/main" id="{011E9702-B16C-D467-0AA2-E30C5C043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4" y="762000"/>
            <a:ext cx="8727831" cy="49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kitchen&#10;&#10;Description automatically generated">
            <a:extLst>
              <a:ext uri="{FF2B5EF4-FFF2-40B4-BE49-F238E27FC236}">
                <a16:creationId xmlns:a16="http://schemas.microsoft.com/office/drawing/2014/main" id="{3E3580EC-5800-B9E9-DC83-338C8FA1B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8026400" cy="601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5932A8-81B4-F84F-A674-08304ED32490}"/>
              </a:ext>
            </a:extLst>
          </p:cNvPr>
          <p:cNvSpPr txBox="1"/>
          <p:nvPr/>
        </p:nvSpPr>
        <p:spPr>
          <a:xfrm>
            <a:off x="1741673" y="152400"/>
            <a:ext cx="566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Altar Server Training  - May 2024</a:t>
            </a:r>
          </a:p>
        </p:txBody>
      </p:sp>
    </p:spTree>
    <p:extLst>
      <p:ext uri="{BB962C8B-B14F-4D97-AF65-F5344CB8AC3E}">
        <p14:creationId xmlns:p14="http://schemas.microsoft.com/office/powerpoint/2010/main" val="131455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905022D1-2B61-1B4E-A8BA-4FB02596F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 with a group of people&#10;&#10;Description automatically generated">
            <a:extLst>
              <a:ext uri="{FF2B5EF4-FFF2-40B4-BE49-F238E27FC236}">
                <a16:creationId xmlns:a16="http://schemas.microsoft.com/office/drawing/2014/main" id="{0321B8A8-95E0-1027-7036-6DFD96E98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04 Track 4">
            <a:hlinkClick r:id="" action="ppaction://media"/>
            <a:extLst>
              <a:ext uri="{FF2B5EF4-FFF2-40B4-BE49-F238E27FC236}">
                <a16:creationId xmlns:a16="http://schemas.microsoft.com/office/drawing/2014/main" id="{34F48172-B0AA-FB06-BFD2-1D49BD1B0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912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9730350-5435-6932-D48F-08BE47959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0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731DD04-C445-C97A-7F58-4AD8DF708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825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4C8CEE-4171-B49C-6973-13C95B7D31EA}"/>
              </a:ext>
            </a:extLst>
          </p:cNvPr>
          <p:cNvSpPr txBox="1"/>
          <p:nvPr/>
        </p:nvSpPr>
        <p:spPr>
          <a:xfrm>
            <a:off x="5867400" y="1295400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Mentoring The Daughters of Mary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37123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6179C1B-74F0-84C8-8025-DCBE97B81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sitting at a table&#10;&#10;Description automatically generated">
            <a:extLst>
              <a:ext uri="{FF2B5EF4-FFF2-40B4-BE49-F238E27FC236}">
                <a16:creationId xmlns:a16="http://schemas.microsoft.com/office/drawing/2014/main" id="{137B73B7-8A16-49BA-15D2-6A8C1CA8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CAAEEB84-A1BB-0AE8-7A31-6ECE3BDEC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6E393-7E2C-EE22-101A-F2EDD4FED092}"/>
              </a:ext>
            </a:extLst>
          </p:cNvPr>
          <p:cNvSpPr txBox="1"/>
          <p:nvPr/>
        </p:nvSpPr>
        <p:spPr>
          <a:xfrm>
            <a:off x="5867400" y="16764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Children’s collection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3854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hurch&#10;&#10;Description automatically generated">
            <a:extLst>
              <a:ext uri="{FF2B5EF4-FFF2-40B4-BE49-F238E27FC236}">
                <a16:creationId xmlns:a16="http://schemas.microsoft.com/office/drawing/2014/main" id="{5681E916-7646-6629-D84D-B5D30C74F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holding a box&#10;&#10;Description automatically generated">
            <a:extLst>
              <a:ext uri="{FF2B5EF4-FFF2-40B4-BE49-F238E27FC236}">
                <a16:creationId xmlns:a16="http://schemas.microsoft.com/office/drawing/2014/main" id="{353BF06D-8537-F8BF-5627-5FEF02DF3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table with candles&#10;&#10;Description automatically generated">
            <a:extLst>
              <a:ext uri="{FF2B5EF4-FFF2-40B4-BE49-F238E27FC236}">
                <a16:creationId xmlns:a16="http://schemas.microsoft.com/office/drawing/2014/main" id="{651B9C66-D12C-E66C-D851-020B7BE7C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7" y="828020"/>
            <a:ext cx="7836773" cy="5877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10576F-A94A-7E45-FFD2-76A70A5F8C22}"/>
              </a:ext>
            </a:extLst>
          </p:cNvPr>
          <p:cNvSpPr txBox="1"/>
          <p:nvPr/>
        </p:nvSpPr>
        <p:spPr>
          <a:xfrm>
            <a:off x="1315786" y="175846"/>
            <a:ext cx="619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Baptisms - May 2024</a:t>
            </a:r>
          </a:p>
        </p:txBody>
      </p:sp>
    </p:spTree>
    <p:extLst>
      <p:ext uri="{BB962C8B-B14F-4D97-AF65-F5344CB8AC3E}">
        <p14:creationId xmlns:p14="http://schemas.microsoft.com/office/powerpoint/2010/main" val="21126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BD280CB8-2D89-2235-73F8-8183A6929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719658" cy="4419600"/>
          </a:xfrm>
          <a:prstGeom prst="rect">
            <a:avLst/>
          </a:prstGeom>
        </p:spPr>
      </p:pic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15E088EF-2AEF-0868-8B84-21A8091A0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34" y="2516068"/>
            <a:ext cx="2867439" cy="3823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353C7-5022-662A-9301-A92C4E3E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755" y="1562100"/>
            <a:ext cx="2797478" cy="373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61B8D-0885-F1D9-2E3D-4538797CE849}"/>
              </a:ext>
            </a:extLst>
          </p:cNvPr>
          <p:cNvSpPr txBox="1"/>
          <p:nvPr/>
        </p:nvSpPr>
        <p:spPr>
          <a:xfrm>
            <a:off x="335127" y="6243935"/>
            <a:ext cx="3145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</a:rPr>
              <a:t>Grant Damian Twining</a:t>
            </a:r>
          </a:p>
        </p:txBody>
      </p:sp>
    </p:spTree>
    <p:extLst>
      <p:ext uri="{BB962C8B-B14F-4D97-AF65-F5344CB8AC3E}">
        <p14:creationId xmlns:p14="http://schemas.microsoft.com/office/powerpoint/2010/main" val="41087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person in a green robe&#10;&#10;Description automatically generated">
            <a:extLst>
              <a:ext uri="{FF2B5EF4-FFF2-40B4-BE49-F238E27FC236}">
                <a16:creationId xmlns:a16="http://schemas.microsoft.com/office/drawing/2014/main" id="{70087EFE-A67E-8903-DA00-F6D83469D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 in a church&#10;&#10;Description automatically generated">
            <a:extLst>
              <a:ext uri="{FF2B5EF4-FFF2-40B4-BE49-F238E27FC236}">
                <a16:creationId xmlns:a16="http://schemas.microsoft.com/office/drawing/2014/main" id="{8D8D29BC-1014-4B6D-020A-E3A83B786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3" y="152400"/>
            <a:ext cx="7314354" cy="598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B7D641-2BF4-C8B8-FD33-03301D9FE49A}"/>
              </a:ext>
            </a:extLst>
          </p:cNvPr>
          <p:cNvSpPr txBox="1"/>
          <p:nvPr/>
        </p:nvSpPr>
        <p:spPr>
          <a:xfrm>
            <a:off x="5638800" y="6305490"/>
            <a:ext cx="3145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</a:rPr>
              <a:t>Juan Pablo Robles</a:t>
            </a:r>
          </a:p>
        </p:txBody>
      </p:sp>
    </p:spTree>
    <p:extLst>
      <p:ext uri="{BB962C8B-B14F-4D97-AF65-F5344CB8AC3E}">
        <p14:creationId xmlns:p14="http://schemas.microsoft.com/office/powerpoint/2010/main" val="32997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white robe standing next to a child&#10;&#10;Description automatically generated">
            <a:extLst>
              <a:ext uri="{FF2B5EF4-FFF2-40B4-BE49-F238E27FC236}">
                <a16:creationId xmlns:a16="http://schemas.microsoft.com/office/drawing/2014/main" id="{DC2535F6-50AE-605D-41A7-6435F4A5A1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9" y="11723"/>
            <a:ext cx="62909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536BC-7B0D-23BB-CAB3-3153C94C39AD}"/>
              </a:ext>
            </a:extLst>
          </p:cNvPr>
          <p:cNvSpPr txBox="1"/>
          <p:nvPr/>
        </p:nvSpPr>
        <p:spPr>
          <a:xfrm>
            <a:off x="6172200" y="15240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Communions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20758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giving a child a chalice&#10;&#10;Description automatically generated">
            <a:extLst>
              <a:ext uri="{FF2B5EF4-FFF2-40B4-BE49-F238E27FC236}">
                <a16:creationId xmlns:a16="http://schemas.microsoft.com/office/drawing/2014/main" id="{5F51E392-6200-9E39-9869-9BD7A63D8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37" y="0"/>
            <a:ext cx="517532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3EB609-AB69-2696-4D4F-AD5A208D881E}"/>
              </a:ext>
            </a:extLst>
          </p:cNvPr>
          <p:cNvSpPr txBox="1"/>
          <p:nvPr/>
        </p:nvSpPr>
        <p:spPr>
          <a:xfrm>
            <a:off x="6553200" y="62484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Brantley </a:t>
            </a:r>
            <a:r>
              <a:rPr lang="en-US" sz="2000" i="1" dirty="0" err="1">
                <a:solidFill>
                  <a:srgbClr val="000000"/>
                </a:solidFill>
              </a:rPr>
              <a:t>Konarik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standing next to a child&#10;&#10;Description automatically generated">
            <a:extLst>
              <a:ext uri="{FF2B5EF4-FFF2-40B4-BE49-F238E27FC236}">
                <a16:creationId xmlns:a16="http://schemas.microsoft.com/office/drawing/2014/main" id="{A5B84324-E0E4-6315-4E5D-0EC5F74E9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9" y="-14068"/>
            <a:ext cx="569929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AA8E3-EAFB-F482-C110-7311390E0266}"/>
              </a:ext>
            </a:extLst>
          </p:cNvPr>
          <p:cNvSpPr txBox="1"/>
          <p:nvPr/>
        </p:nvSpPr>
        <p:spPr>
          <a:xfrm>
            <a:off x="6324600" y="62484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Domingo Llanas III</a:t>
            </a:r>
          </a:p>
        </p:txBody>
      </p:sp>
    </p:spTree>
    <p:extLst>
      <p:ext uri="{BB962C8B-B14F-4D97-AF65-F5344CB8AC3E}">
        <p14:creationId xmlns:p14="http://schemas.microsoft.com/office/powerpoint/2010/main" val="29691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6F009F-AC5A-722D-6993-41C0D81CFF4E}"/>
              </a:ext>
            </a:extLst>
          </p:cNvPr>
          <p:cNvSpPr txBox="1"/>
          <p:nvPr/>
        </p:nvSpPr>
        <p:spPr>
          <a:xfrm>
            <a:off x="762000" y="228600"/>
            <a:ext cx="7205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Fr. Pedro’s Going Away Celebration - May 2024</a:t>
            </a:r>
          </a:p>
        </p:txBody>
      </p:sp>
      <p:pic>
        <p:nvPicPr>
          <p:cNvPr id="4" name="Picture 3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015699BA-BB92-9044-7BCC-67166F6DB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202F78-377F-B5BD-335F-D9C58F248317}"/>
              </a:ext>
            </a:extLst>
          </p:cNvPr>
          <p:cNvSpPr txBox="1"/>
          <p:nvPr/>
        </p:nvSpPr>
        <p:spPr>
          <a:xfrm>
            <a:off x="6661079" y="6130798"/>
            <a:ext cx="261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Nancy Phillips</a:t>
            </a:r>
          </a:p>
        </p:txBody>
      </p:sp>
    </p:spTree>
    <p:extLst>
      <p:ext uri="{BB962C8B-B14F-4D97-AF65-F5344CB8AC3E}">
        <p14:creationId xmlns:p14="http://schemas.microsoft.com/office/powerpoint/2010/main" val="37257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4106C3C-1E04-704F-34C2-1CA70C51C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A1CEA1-2263-C409-54D8-446796510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85C00B-674E-3D55-8B48-47B4CBDE28DB}"/>
              </a:ext>
            </a:extLst>
          </p:cNvPr>
          <p:cNvSpPr txBox="1"/>
          <p:nvPr/>
        </p:nvSpPr>
        <p:spPr>
          <a:xfrm>
            <a:off x="4525969" y="6248400"/>
            <a:ext cx="261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Nancy &amp; Pete Zenner</a:t>
            </a:r>
          </a:p>
        </p:txBody>
      </p:sp>
    </p:spTree>
    <p:extLst>
      <p:ext uri="{BB962C8B-B14F-4D97-AF65-F5344CB8AC3E}">
        <p14:creationId xmlns:p14="http://schemas.microsoft.com/office/powerpoint/2010/main" val="4180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B5A9DFAC-C5C7-E80E-02B8-471CFABF2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FA81D-361D-4045-7105-41D2ABF68B10}"/>
              </a:ext>
            </a:extLst>
          </p:cNvPr>
          <p:cNvSpPr txBox="1"/>
          <p:nvPr/>
        </p:nvSpPr>
        <p:spPr>
          <a:xfrm>
            <a:off x="1676400" y="6172200"/>
            <a:ext cx="261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Dolores </a:t>
            </a:r>
            <a:r>
              <a:rPr lang="en-US" sz="2000" i="1" dirty="0" err="1">
                <a:solidFill>
                  <a:srgbClr val="000000"/>
                </a:solidFill>
              </a:rPr>
              <a:t>Masiel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DE638D1D-DE35-DD55-05CB-754DD7A577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788F0D-2C0F-DD14-026A-26B0706205BD}"/>
              </a:ext>
            </a:extLst>
          </p:cNvPr>
          <p:cNvSpPr txBox="1"/>
          <p:nvPr/>
        </p:nvSpPr>
        <p:spPr>
          <a:xfrm>
            <a:off x="3048000" y="6019800"/>
            <a:ext cx="261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Martha </a:t>
            </a:r>
            <a:r>
              <a:rPr lang="en-US" sz="2000" i="1" dirty="0" err="1">
                <a:solidFill>
                  <a:srgbClr val="000000"/>
                </a:solidFill>
              </a:rPr>
              <a:t>Bocanegra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6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en standing next to a table with balloons&#10;&#10;Description automatically generated">
            <a:extLst>
              <a:ext uri="{FF2B5EF4-FFF2-40B4-BE49-F238E27FC236}">
                <a16:creationId xmlns:a16="http://schemas.microsoft.com/office/drawing/2014/main" id="{361F8B69-AA20-F44E-E626-77AB75F73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1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white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2C9CA14C-B724-7C9A-1684-BE58A7421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5731" y="1457325"/>
            <a:ext cx="6172200" cy="4629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9CEB9-53B7-FF16-AF85-86BE403155E8}"/>
              </a:ext>
            </a:extLst>
          </p:cNvPr>
          <p:cNvSpPr txBox="1"/>
          <p:nvPr/>
        </p:nvSpPr>
        <p:spPr>
          <a:xfrm>
            <a:off x="6781800" y="6172200"/>
            <a:ext cx="261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Abigail Chavez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0332AB-0C18-6139-1CDF-884B971ED209}"/>
              </a:ext>
            </a:extLst>
          </p:cNvPr>
          <p:cNvSpPr txBox="1"/>
          <p:nvPr/>
        </p:nvSpPr>
        <p:spPr>
          <a:xfrm>
            <a:off x="495300" y="75545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800" dirty="0"/>
              <a:t>1st Communions – May 2023</a:t>
            </a:r>
          </a:p>
        </p:txBody>
      </p:sp>
    </p:spTree>
    <p:extLst>
      <p:ext uri="{BB962C8B-B14F-4D97-AF65-F5344CB8AC3E}">
        <p14:creationId xmlns:p14="http://schemas.microsoft.com/office/powerpoint/2010/main" val="80270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 and speaking into a microphone&#10;&#10;Description automatically generated">
            <a:extLst>
              <a:ext uri="{FF2B5EF4-FFF2-40B4-BE49-F238E27FC236}">
                <a16:creationId xmlns:a16="http://schemas.microsoft.com/office/drawing/2014/main" id="{920B2256-F9E9-B686-24DA-4D3689DE1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724025" y="22860"/>
            <a:ext cx="5695950" cy="6835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46E803-F3D5-26FB-1F01-5B8785591B20}"/>
              </a:ext>
            </a:extLst>
          </p:cNvPr>
          <p:cNvSpPr txBox="1"/>
          <p:nvPr/>
        </p:nvSpPr>
        <p:spPr>
          <a:xfrm>
            <a:off x="2999340" y="2286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Molly Marquez</a:t>
            </a:r>
          </a:p>
        </p:txBody>
      </p:sp>
    </p:spTree>
    <p:extLst>
      <p:ext uri="{BB962C8B-B14F-4D97-AF65-F5344CB8AC3E}">
        <p14:creationId xmlns:p14="http://schemas.microsoft.com/office/powerpoint/2010/main" val="28489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E90602EB-FD51-F75E-9177-A16E2FB691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1265464" y="0"/>
            <a:ext cx="6613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CD6201CE-48BE-535D-47CD-BA2E319F6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table with balloons&#10;&#10;Description automatically generated">
            <a:extLst>
              <a:ext uri="{FF2B5EF4-FFF2-40B4-BE49-F238E27FC236}">
                <a16:creationId xmlns:a16="http://schemas.microsoft.com/office/drawing/2014/main" id="{67878CE2-2AC5-FECB-57B2-1837311B6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 b="22222"/>
          <a:stretch/>
        </p:blipFill>
        <p:spPr>
          <a:xfrm>
            <a:off x="938212" y="-13821"/>
            <a:ext cx="7267575" cy="6847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EA714-616C-2E4E-01E3-8BEC31D94017}"/>
              </a:ext>
            </a:extLst>
          </p:cNvPr>
          <p:cNvSpPr txBox="1"/>
          <p:nvPr/>
        </p:nvSpPr>
        <p:spPr>
          <a:xfrm>
            <a:off x="2514600" y="304800"/>
            <a:ext cx="367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Eddy &amp; Tina Bui; Gina, Gretchen</a:t>
            </a:r>
          </a:p>
        </p:txBody>
      </p:sp>
    </p:spTree>
    <p:extLst>
      <p:ext uri="{BB962C8B-B14F-4D97-AF65-F5344CB8AC3E}">
        <p14:creationId xmlns:p14="http://schemas.microsoft.com/office/powerpoint/2010/main" val="214457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A534792-4D38-BAFE-1E4D-24515D1B5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6" b="21111"/>
          <a:stretch/>
        </p:blipFill>
        <p:spPr>
          <a:xfrm>
            <a:off x="846517" y="0"/>
            <a:ext cx="7450965" cy="6847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85EF46-C8CA-EC0F-2072-841DB3A2A07C}"/>
              </a:ext>
            </a:extLst>
          </p:cNvPr>
          <p:cNvSpPr txBox="1"/>
          <p:nvPr/>
        </p:nvSpPr>
        <p:spPr>
          <a:xfrm>
            <a:off x="3151739" y="228600"/>
            <a:ext cx="284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Sylvia &amp; Manuel Ramos</a:t>
            </a:r>
          </a:p>
        </p:txBody>
      </p:sp>
    </p:spTree>
    <p:extLst>
      <p:ext uri="{BB962C8B-B14F-4D97-AF65-F5344CB8AC3E}">
        <p14:creationId xmlns:p14="http://schemas.microsoft.com/office/powerpoint/2010/main" val="28990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8C68219-2779-9BE9-58A9-16B1DF2879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0" b="11111"/>
          <a:stretch/>
        </p:blipFill>
        <p:spPr>
          <a:xfrm>
            <a:off x="1124545" y="-19785"/>
            <a:ext cx="6894909" cy="68975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B387BB-4CA8-E396-6D7A-305D7DAB7CD9}"/>
              </a:ext>
            </a:extLst>
          </p:cNvPr>
          <p:cNvSpPr txBox="1"/>
          <p:nvPr/>
        </p:nvSpPr>
        <p:spPr>
          <a:xfrm>
            <a:off x="2362200" y="304800"/>
            <a:ext cx="4087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</a:rPr>
              <a:t>Juan &amp; Maria Chavez; Abigail &amp; Omar</a:t>
            </a:r>
          </a:p>
        </p:txBody>
      </p:sp>
    </p:spTree>
    <p:extLst>
      <p:ext uri="{BB962C8B-B14F-4D97-AF65-F5344CB8AC3E}">
        <p14:creationId xmlns:p14="http://schemas.microsoft.com/office/powerpoint/2010/main" val="10791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alloon arch&#10;&#10;Description automatically generated">
            <a:extLst>
              <a:ext uri="{FF2B5EF4-FFF2-40B4-BE49-F238E27FC236}">
                <a16:creationId xmlns:a16="http://schemas.microsoft.com/office/drawing/2014/main" id="{F64BAF34-DD5D-7915-3FF2-8407F0B53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6C96D-A785-C9B2-EFEC-574BCB3E0273}"/>
              </a:ext>
            </a:extLst>
          </p:cNvPr>
          <p:cNvSpPr txBox="1"/>
          <p:nvPr/>
        </p:nvSpPr>
        <p:spPr>
          <a:xfrm>
            <a:off x="2819400" y="533400"/>
            <a:ext cx="336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</a:rPr>
              <a:t>Luis &amp; Betty </a:t>
            </a:r>
            <a:r>
              <a:rPr lang="en-US" sz="2000" i="1" dirty="0" err="1">
                <a:solidFill>
                  <a:srgbClr val="000000"/>
                </a:solidFill>
              </a:rPr>
              <a:t>Esquievel</a:t>
            </a:r>
            <a:r>
              <a:rPr lang="en-US" sz="2000" i="1" dirty="0">
                <a:solidFill>
                  <a:srgbClr val="000000"/>
                </a:solidFill>
              </a:rPr>
              <a:t>; Adrian</a:t>
            </a:r>
          </a:p>
        </p:txBody>
      </p:sp>
    </p:spTree>
    <p:extLst>
      <p:ext uri="{BB962C8B-B14F-4D97-AF65-F5344CB8AC3E}">
        <p14:creationId xmlns:p14="http://schemas.microsoft.com/office/powerpoint/2010/main" val="2434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074AB37-B85A-52BC-2D1D-F14F2A6F1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/>
        </p:blipFill>
        <p:spPr>
          <a:xfrm>
            <a:off x="-315310" y="0"/>
            <a:ext cx="945931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1533DA-2BB4-0954-4ABE-BB45A9EFCD4C}"/>
              </a:ext>
            </a:extLst>
          </p:cNvPr>
          <p:cNvSpPr txBox="1"/>
          <p:nvPr/>
        </p:nvSpPr>
        <p:spPr>
          <a:xfrm>
            <a:off x="1981200" y="304800"/>
            <a:ext cx="4516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Moises &amp; Maria Ruelas; Marcos, Andres</a:t>
            </a:r>
          </a:p>
        </p:txBody>
      </p:sp>
    </p:spTree>
    <p:extLst>
      <p:ext uri="{BB962C8B-B14F-4D97-AF65-F5344CB8AC3E}">
        <p14:creationId xmlns:p14="http://schemas.microsoft.com/office/powerpoint/2010/main" val="658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CABDD27-831C-7554-F137-23B9FD93C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b="12222"/>
          <a:stretch/>
        </p:blipFill>
        <p:spPr>
          <a:xfrm>
            <a:off x="1278279" y="-6831"/>
            <a:ext cx="6587442" cy="68531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9F000-020A-7BBA-C4A3-27104A85F65D}"/>
              </a:ext>
            </a:extLst>
          </p:cNvPr>
          <p:cNvSpPr txBox="1"/>
          <p:nvPr/>
        </p:nvSpPr>
        <p:spPr>
          <a:xfrm>
            <a:off x="3429000" y="533400"/>
            <a:ext cx="261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9AD0D96-5848-EEF2-4929-E89CDA11C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-425302" y="0"/>
            <a:ext cx="95693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FB03AB-4DB8-2108-21A3-9B1FE420F950}"/>
              </a:ext>
            </a:extLst>
          </p:cNvPr>
          <p:cNvSpPr txBox="1"/>
          <p:nvPr/>
        </p:nvSpPr>
        <p:spPr>
          <a:xfrm>
            <a:off x="1828800" y="304800"/>
            <a:ext cx="477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Luis &amp; Azucena Lepe;  Sebastian, Katherine</a:t>
            </a:r>
          </a:p>
        </p:txBody>
      </p:sp>
    </p:spTree>
    <p:extLst>
      <p:ext uri="{BB962C8B-B14F-4D97-AF65-F5344CB8AC3E}">
        <p14:creationId xmlns:p14="http://schemas.microsoft.com/office/powerpoint/2010/main" val="26216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standing next to a person in a church&#10;&#10;Description automatically generated">
            <a:extLst>
              <a:ext uri="{FF2B5EF4-FFF2-40B4-BE49-F238E27FC236}">
                <a16:creationId xmlns:a16="http://schemas.microsoft.com/office/drawing/2014/main" id="{D8FAAA26-230A-F73F-4A50-F47F4C24A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7BF37-F99B-53D9-89A5-1ABDCD8159F7}"/>
              </a:ext>
            </a:extLst>
          </p:cNvPr>
          <p:cNvSpPr txBox="1"/>
          <p:nvPr/>
        </p:nvSpPr>
        <p:spPr>
          <a:xfrm>
            <a:off x="6629400" y="6172200"/>
            <a:ext cx="276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Jimena Lara</a:t>
            </a:r>
          </a:p>
        </p:txBody>
      </p:sp>
    </p:spTree>
    <p:extLst>
      <p:ext uri="{BB962C8B-B14F-4D97-AF65-F5344CB8AC3E}">
        <p14:creationId xmlns:p14="http://schemas.microsoft.com/office/powerpoint/2010/main" val="19599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2B50184-4AA5-E62E-0843-C9B4B3C4B6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11111"/>
          <a:stretch/>
        </p:blipFill>
        <p:spPr>
          <a:xfrm>
            <a:off x="1220390" y="-28453"/>
            <a:ext cx="6703219" cy="6885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A2D79F-701A-B47A-F254-49D28B43D635}"/>
              </a:ext>
            </a:extLst>
          </p:cNvPr>
          <p:cNvSpPr txBox="1"/>
          <p:nvPr/>
        </p:nvSpPr>
        <p:spPr>
          <a:xfrm>
            <a:off x="2909369" y="457200"/>
            <a:ext cx="332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Javier &amp; </a:t>
            </a:r>
            <a:r>
              <a:rPr lang="en-US" sz="2000" i="1" dirty="0" err="1">
                <a:solidFill>
                  <a:srgbClr val="000000"/>
                </a:solidFill>
              </a:rPr>
              <a:t>Bianey</a:t>
            </a:r>
            <a:r>
              <a:rPr lang="en-US" sz="2000" i="1" dirty="0">
                <a:solidFill>
                  <a:srgbClr val="000000"/>
                </a:solidFill>
              </a:rPr>
              <a:t> Rivera family </a:t>
            </a:r>
          </a:p>
        </p:txBody>
      </p:sp>
    </p:spTree>
    <p:extLst>
      <p:ext uri="{BB962C8B-B14F-4D97-AF65-F5344CB8AC3E}">
        <p14:creationId xmlns:p14="http://schemas.microsoft.com/office/powerpoint/2010/main" val="7284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A4F2AF6-2F45-2233-3A75-C42D854073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111"/>
          <a:stretch/>
        </p:blipFill>
        <p:spPr>
          <a:xfrm>
            <a:off x="1295400" y="31608"/>
            <a:ext cx="6553200" cy="6795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836ACB-6622-C99F-9330-8658544807F0}"/>
              </a:ext>
            </a:extLst>
          </p:cNvPr>
          <p:cNvSpPr txBox="1"/>
          <p:nvPr/>
        </p:nvSpPr>
        <p:spPr>
          <a:xfrm>
            <a:off x="2590800" y="304800"/>
            <a:ext cx="3706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Benito Costilla &amp; Marina Costilla</a:t>
            </a:r>
          </a:p>
        </p:txBody>
      </p:sp>
    </p:spTree>
    <p:extLst>
      <p:ext uri="{BB962C8B-B14F-4D97-AF65-F5344CB8AC3E}">
        <p14:creationId xmlns:p14="http://schemas.microsoft.com/office/powerpoint/2010/main" val="373606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D5C2237-29CA-A88B-69C6-B95ACEB4F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12222"/>
          <a:stretch/>
        </p:blipFill>
        <p:spPr>
          <a:xfrm>
            <a:off x="1371600" y="30480"/>
            <a:ext cx="6400800" cy="6827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32986-E035-2C0D-FCC9-E4C6ED8B7DC6}"/>
              </a:ext>
            </a:extLst>
          </p:cNvPr>
          <p:cNvSpPr txBox="1"/>
          <p:nvPr/>
        </p:nvSpPr>
        <p:spPr>
          <a:xfrm>
            <a:off x="1981200" y="152400"/>
            <a:ext cx="477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Gabriel &amp; Erika </a:t>
            </a:r>
            <a:r>
              <a:rPr lang="en-US" sz="2000" i="1" dirty="0" err="1">
                <a:solidFill>
                  <a:srgbClr val="000000"/>
                </a:solidFill>
              </a:rPr>
              <a:t>Obiedo</a:t>
            </a:r>
            <a:r>
              <a:rPr lang="en-US" sz="2000" i="1" dirty="0">
                <a:solidFill>
                  <a:srgbClr val="000000"/>
                </a:solidFill>
              </a:rPr>
              <a:t>; </a:t>
            </a:r>
            <a:r>
              <a:rPr lang="en-US" sz="2000" i="1" dirty="0" err="1">
                <a:solidFill>
                  <a:srgbClr val="000000"/>
                </a:solidFill>
              </a:rPr>
              <a:t>Everlee</a:t>
            </a:r>
            <a:r>
              <a:rPr lang="en-US" sz="2000" i="1" dirty="0">
                <a:solidFill>
                  <a:srgbClr val="000000"/>
                </a:solidFill>
              </a:rPr>
              <a:t>, Ella, Emilia</a:t>
            </a:r>
          </a:p>
        </p:txBody>
      </p:sp>
    </p:spTree>
    <p:extLst>
      <p:ext uri="{BB962C8B-B14F-4D97-AF65-F5344CB8AC3E}">
        <p14:creationId xmlns:p14="http://schemas.microsoft.com/office/powerpoint/2010/main" val="6046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1BC1389-BED6-9264-5D52-A9335866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16666"/>
          <a:stretch/>
        </p:blipFill>
        <p:spPr>
          <a:xfrm>
            <a:off x="1381125" y="25400"/>
            <a:ext cx="6381750" cy="680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D561CD-2880-63CA-385C-F15443ABAA22}"/>
              </a:ext>
            </a:extLst>
          </p:cNvPr>
          <p:cNvSpPr txBox="1"/>
          <p:nvPr/>
        </p:nvSpPr>
        <p:spPr>
          <a:xfrm>
            <a:off x="1981200" y="228600"/>
            <a:ext cx="492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Maria Tristan; Samuel, Fatima, Isabella, Ana</a:t>
            </a:r>
          </a:p>
        </p:txBody>
      </p:sp>
    </p:spTree>
    <p:extLst>
      <p:ext uri="{BB962C8B-B14F-4D97-AF65-F5344CB8AC3E}">
        <p14:creationId xmlns:p14="http://schemas.microsoft.com/office/powerpoint/2010/main" val="28021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gold and white balloon arch&#10;&#10;Description automatically generated">
            <a:extLst>
              <a:ext uri="{FF2B5EF4-FFF2-40B4-BE49-F238E27FC236}">
                <a16:creationId xmlns:a16="http://schemas.microsoft.com/office/drawing/2014/main" id="{869D8F1F-DE6D-608C-AA4B-88DB01AC2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6666"/>
          <a:stretch/>
        </p:blipFill>
        <p:spPr>
          <a:xfrm>
            <a:off x="1524000" y="-10334"/>
            <a:ext cx="6096000" cy="6863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ED8A3-7158-00E1-D897-F0017B36D88F}"/>
              </a:ext>
            </a:extLst>
          </p:cNvPr>
          <p:cNvSpPr txBox="1"/>
          <p:nvPr/>
        </p:nvSpPr>
        <p:spPr>
          <a:xfrm>
            <a:off x="2895600" y="3048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Leo &amp; Maria Dubey</a:t>
            </a:r>
          </a:p>
        </p:txBody>
      </p:sp>
    </p:spTree>
    <p:extLst>
      <p:ext uri="{BB962C8B-B14F-4D97-AF65-F5344CB8AC3E}">
        <p14:creationId xmlns:p14="http://schemas.microsoft.com/office/powerpoint/2010/main" val="28506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EC6ACAA-BF2F-227F-C0EC-958B5B563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FBD07-902A-1C1D-0EF9-A29B4C87A858}"/>
              </a:ext>
            </a:extLst>
          </p:cNvPr>
          <p:cNvSpPr txBox="1"/>
          <p:nvPr/>
        </p:nvSpPr>
        <p:spPr>
          <a:xfrm>
            <a:off x="2999340" y="533400"/>
            <a:ext cx="31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Martha </a:t>
            </a:r>
            <a:r>
              <a:rPr lang="en-US" sz="2000" i="1" dirty="0" err="1">
                <a:solidFill>
                  <a:srgbClr val="000000"/>
                </a:solidFill>
              </a:rPr>
              <a:t>Bocanegra</a:t>
            </a:r>
            <a:r>
              <a:rPr lang="en-US" sz="2000" i="1" dirty="0">
                <a:solidFill>
                  <a:srgbClr val="000000"/>
                </a:solidFill>
              </a:rPr>
              <a:t> family</a:t>
            </a:r>
          </a:p>
        </p:txBody>
      </p:sp>
    </p:spTree>
    <p:extLst>
      <p:ext uri="{BB962C8B-B14F-4D97-AF65-F5344CB8AC3E}">
        <p14:creationId xmlns:p14="http://schemas.microsoft.com/office/powerpoint/2010/main" val="25242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D3E031-083F-3279-0122-08AD15EB8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1783355" y="-11723"/>
            <a:ext cx="55772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C2F849-E8FA-86B7-E140-7DD5A9886E0B}"/>
              </a:ext>
            </a:extLst>
          </p:cNvPr>
          <p:cNvSpPr txBox="1"/>
          <p:nvPr/>
        </p:nvSpPr>
        <p:spPr>
          <a:xfrm>
            <a:off x="2604568" y="152400"/>
            <a:ext cx="393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Jose &amp; Lucia Acosta; Julian, Lizbeth</a:t>
            </a:r>
          </a:p>
        </p:txBody>
      </p:sp>
    </p:spTree>
    <p:extLst>
      <p:ext uri="{BB962C8B-B14F-4D97-AF65-F5344CB8AC3E}">
        <p14:creationId xmlns:p14="http://schemas.microsoft.com/office/powerpoint/2010/main" val="34169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1ECC57-1343-BE7D-861C-E1865D321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7C6BA16-E3C8-9561-E457-F02639A3A4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E2053E-7466-96CF-3F94-44DE4FA5CB71}"/>
              </a:ext>
            </a:extLst>
          </p:cNvPr>
          <p:cNvSpPr txBox="1"/>
          <p:nvPr/>
        </p:nvSpPr>
        <p:spPr>
          <a:xfrm>
            <a:off x="1600200" y="381000"/>
            <a:ext cx="637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000" i="1" dirty="0">
                <a:solidFill>
                  <a:srgbClr val="000000"/>
                </a:solidFill>
              </a:rPr>
              <a:t>Mark &amp; Maria </a:t>
            </a:r>
            <a:r>
              <a:rPr lang="en-US" sz="2000" i="1" dirty="0" err="1">
                <a:solidFill>
                  <a:srgbClr val="000000"/>
                </a:solidFill>
              </a:rPr>
              <a:t>Santellano</a:t>
            </a:r>
            <a:r>
              <a:rPr lang="en-US" sz="2000" i="1" dirty="0">
                <a:solidFill>
                  <a:srgbClr val="000000"/>
                </a:solidFill>
              </a:rPr>
              <a:t>; Mariana, Mario, Marcos</a:t>
            </a:r>
          </a:p>
        </p:txBody>
      </p:sp>
    </p:spTree>
    <p:extLst>
      <p:ext uri="{BB962C8B-B14F-4D97-AF65-F5344CB8AC3E}">
        <p14:creationId xmlns:p14="http://schemas.microsoft.com/office/powerpoint/2010/main" val="742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7E8F59-E8A8-D1A4-EBA1-BC1291FEE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05 Track 5">
            <a:hlinkClick r:id="" action="ppaction://media"/>
            <a:extLst>
              <a:ext uri="{FF2B5EF4-FFF2-40B4-BE49-F238E27FC236}">
                <a16:creationId xmlns:a16="http://schemas.microsoft.com/office/drawing/2014/main" id="{E34C1747-AD2F-91C9-6152-CDE49489E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75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79486</TotalTime>
  <Words>429</Words>
  <Application>Microsoft Office PowerPoint</Application>
  <PresentationFormat>On-screen Show (4:3)</PresentationFormat>
  <Paragraphs>100</Paragraphs>
  <Slides>114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</dc:creator>
  <cp:lastModifiedBy>Eugene Holub</cp:lastModifiedBy>
  <cp:revision>200</cp:revision>
  <cp:lastPrinted>2021-12-04T01:07:54Z</cp:lastPrinted>
  <dcterms:created xsi:type="dcterms:W3CDTF">2016-03-03T12:50:34Z</dcterms:created>
  <dcterms:modified xsi:type="dcterms:W3CDTF">2024-05-15T20:15:18Z</dcterms:modified>
</cp:coreProperties>
</file>