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574" r:id="rId2"/>
    <p:sldId id="566" r:id="rId3"/>
    <p:sldId id="540" r:id="rId4"/>
    <p:sldId id="286" r:id="rId5"/>
    <p:sldId id="295" r:id="rId6"/>
    <p:sldId id="611" r:id="rId7"/>
    <p:sldId id="612" r:id="rId8"/>
    <p:sldId id="301" r:id="rId9"/>
    <p:sldId id="613" r:id="rId10"/>
    <p:sldId id="298" r:id="rId11"/>
    <p:sldId id="297" r:id="rId12"/>
    <p:sldId id="289" r:id="rId13"/>
    <p:sldId id="293" r:id="rId14"/>
    <p:sldId id="428" r:id="rId15"/>
    <p:sldId id="610" r:id="rId16"/>
    <p:sldId id="584" r:id="rId17"/>
    <p:sldId id="582" r:id="rId18"/>
    <p:sldId id="595" r:id="rId19"/>
    <p:sldId id="517" r:id="rId20"/>
    <p:sldId id="598" r:id="rId21"/>
    <p:sldId id="516" r:id="rId22"/>
    <p:sldId id="317" r:id="rId23"/>
    <p:sldId id="511" r:id="rId24"/>
    <p:sldId id="316" r:id="rId25"/>
    <p:sldId id="330" r:id="rId26"/>
    <p:sldId id="331" r:id="rId27"/>
    <p:sldId id="344" r:id="rId28"/>
    <p:sldId id="442" r:id="rId29"/>
    <p:sldId id="345" r:id="rId30"/>
    <p:sldId id="358" r:id="rId31"/>
    <p:sldId id="373" r:id="rId32"/>
    <p:sldId id="372" r:id="rId33"/>
    <p:sldId id="359" r:id="rId34"/>
    <p:sldId id="424" r:id="rId35"/>
    <p:sldId id="386" r:id="rId36"/>
    <p:sldId id="387" r:id="rId37"/>
    <p:sldId id="400" r:id="rId38"/>
    <p:sldId id="425" r:id="rId39"/>
    <p:sldId id="586" r:id="rId40"/>
    <p:sldId id="601" r:id="rId41"/>
    <p:sldId id="512" r:id="rId42"/>
    <p:sldId id="335" r:id="rId43"/>
    <p:sldId id="430" r:id="rId44"/>
    <p:sldId id="420" r:id="rId45"/>
    <p:sldId id="444" r:id="rId46"/>
    <p:sldId id="446" r:id="rId47"/>
    <p:sldId id="447" r:id="rId48"/>
    <p:sldId id="520" r:id="rId49"/>
    <p:sldId id="522" r:id="rId50"/>
    <p:sldId id="445" r:id="rId51"/>
    <p:sldId id="498" r:id="rId52"/>
    <p:sldId id="453" r:id="rId53"/>
    <p:sldId id="452" r:id="rId54"/>
    <p:sldId id="451" r:id="rId55"/>
    <p:sldId id="448" r:id="rId56"/>
    <p:sldId id="450" r:id="rId57"/>
    <p:sldId id="336" r:id="rId58"/>
    <p:sldId id="337" r:id="rId59"/>
    <p:sldId id="454" r:id="rId60"/>
    <p:sldId id="455" r:id="rId61"/>
    <p:sldId id="429" r:id="rId62"/>
    <p:sldId id="509" r:id="rId63"/>
    <p:sldId id="456" r:id="rId64"/>
    <p:sldId id="457" r:id="rId65"/>
    <p:sldId id="427" r:id="rId66"/>
    <p:sldId id="426" r:id="rId67"/>
    <p:sldId id="458" r:id="rId68"/>
    <p:sldId id="459" r:id="rId69"/>
    <p:sldId id="431" r:id="rId70"/>
    <p:sldId id="432" r:id="rId71"/>
    <p:sldId id="433" r:id="rId72"/>
    <p:sldId id="443" r:id="rId73"/>
    <p:sldId id="434" r:id="rId74"/>
    <p:sldId id="435" r:id="rId75"/>
    <p:sldId id="438" r:id="rId76"/>
    <p:sldId id="413" r:id="rId77"/>
    <p:sldId id="388" r:id="rId78"/>
    <p:sldId id="436" r:id="rId79"/>
    <p:sldId id="513" r:id="rId80"/>
    <p:sldId id="439" r:id="rId81"/>
    <p:sldId id="440" r:id="rId82"/>
    <p:sldId id="441" r:id="rId83"/>
    <p:sldId id="416" r:id="rId84"/>
    <p:sldId id="325" r:id="rId85"/>
    <p:sldId id="326" r:id="rId86"/>
    <p:sldId id="497" r:id="rId87"/>
    <p:sldId id="417" r:id="rId88"/>
    <p:sldId id="418" r:id="rId89"/>
    <p:sldId id="510" r:id="rId90"/>
    <p:sldId id="338" r:id="rId91"/>
    <p:sldId id="339" r:id="rId92"/>
    <p:sldId id="508" r:id="rId93"/>
    <p:sldId id="507" r:id="rId94"/>
    <p:sldId id="340" r:id="rId95"/>
    <p:sldId id="305" r:id="rId96"/>
    <p:sldId id="421" r:id="rId97"/>
    <p:sldId id="422" r:id="rId98"/>
    <p:sldId id="505" r:id="rId99"/>
    <p:sldId id="506" r:id="rId100"/>
    <p:sldId id="328" r:id="rId10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1E942F-F803-4FEC-B46C-EC35E02321D0}" v="1" dt="2024-05-15T20:07:36.8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64" autoAdjust="0"/>
    <p:restoredTop sz="94719" autoAdjust="0"/>
  </p:normalViewPr>
  <p:slideViewPr>
    <p:cSldViewPr>
      <p:cViewPr varScale="1">
        <p:scale>
          <a:sx n="109" d="100"/>
          <a:sy n="109" d="100"/>
        </p:scale>
        <p:origin x="124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108" Type="http://schemas.microsoft.com/office/2016/11/relationships/changesInfo" Target="changesInfos/changesInfo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5/10/relationships/revisionInfo" Target="revisionInfo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e Holub" userId="222090da073d7a86" providerId="LiveId" clId="{AC1E942F-F803-4FEC-B46C-EC35E02321D0}"/>
    <pc:docChg chg="addSld delSld modSld">
      <pc:chgData name="Eugene Holub" userId="222090da073d7a86" providerId="LiveId" clId="{AC1E942F-F803-4FEC-B46C-EC35E02321D0}" dt="2024-05-15T20:09:08.837" v="12" actId="47"/>
      <pc:docMkLst>
        <pc:docMk/>
      </pc:docMkLst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839557700" sldId="319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2552002857" sldId="320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3726016792" sldId="321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3763667827" sldId="322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3655765768" sldId="323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2010374073" sldId="332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3878038666" sldId="333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2610878411" sldId="342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1155620636" sldId="343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3154964987" sldId="346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2075899080" sldId="347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4111867749" sldId="348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2112617958" sldId="349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4108785032" sldId="351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2969118453" sldId="352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1408258678" sldId="353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1693096136" sldId="354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3566617447" sldId="355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3527497525" sldId="356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4189750715" sldId="357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2960970217" sldId="360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60881997" sldId="361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1442657273" sldId="362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2512372048" sldId="363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463700202" sldId="364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3712391541" sldId="365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3713429606" sldId="366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1314552345" sldId="367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3499300181" sldId="368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1674649569" sldId="369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537615988" sldId="370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3854696856" sldId="371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1294982129" sldId="374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510222105" sldId="375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1268893244" sldId="376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1264149333" sldId="377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2161578849" sldId="378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1528202254" sldId="379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2708328737" sldId="380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439542986" sldId="381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2400557790" sldId="382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3259677595" sldId="383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2577007955" sldId="384"/>
        </pc:sldMkLst>
      </pc:sldChg>
      <pc:sldChg chg="del">
        <pc:chgData name="Eugene Holub" userId="222090da073d7a86" providerId="LiveId" clId="{AC1E942F-F803-4FEC-B46C-EC35E02321D0}" dt="2024-05-15T20:07:22.084" v="5" actId="2696"/>
        <pc:sldMkLst>
          <pc:docMk/>
          <pc:sldMk cId="1376989087" sldId="385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366020268" sldId="389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4180227108" sldId="391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1744093246" sldId="392"/>
        </pc:sldMkLst>
      </pc:sldChg>
      <pc:sldChg chg="del">
        <pc:chgData name="Eugene Holub" userId="222090da073d7a86" providerId="LiveId" clId="{AC1E942F-F803-4FEC-B46C-EC35E02321D0}" dt="2024-05-15T20:07:07.440" v="4" actId="2696"/>
        <pc:sldMkLst>
          <pc:docMk/>
          <pc:sldMk cId="2894415143" sldId="393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2362452577" sldId="394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4126942675" sldId="395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187230565" sldId="396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1542641083" sldId="397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3932918212" sldId="398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437527260" sldId="399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802703246" sldId="402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1959972425" sldId="403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3048085200" sldId="404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4149463741" sldId="405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3826778249" sldId="406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2094450494" sldId="407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3330441071" sldId="408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3410250054" sldId="409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1499213461" sldId="410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1995783508" sldId="411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589429277" sldId="412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1703968303" sldId="419"/>
        </pc:sldMkLst>
      </pc:sldChg>
      <pc:sldChg chg="del">
        <pc:chgData name="Eugene Holub" userId="222090da073d7a86" providerId="LiveId" clId="{AC1E942F-F803-4FEC-B46C-EC35E02321D0}" dt="2024-05-15T20:06:30.514" v="1" actId="2696"/>
        <pc:sldMkLst>
          <pc:docMk/>
          <pc:sldMk cId="1926838829" sldId="423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1372115004" sldId="496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3618857640" sldId="500"/>
        </pc:sldMkLst>
      </pc:sldChg>
      <pc:sldChg chg="del">
        <pc:chgData name="Eugene Holub" userId="222090da073d7a86" providerId="LiveId" clId="{AC1E942F-F803-4FEC-B46C-EC35E02321D0}" dt="2024-05-15T20:06:45.789" v="2" actId="2696"/>
        <pc:sldMkLst>
          <pc:docMk/>
          <pc:sldMk cId="3222144075" sldId="501"/>
        </pc:sldMkLst>
      </pc:sldChg>
      <pc:sldChg chg="del">
        <pc:chgData name="Eugene Holub" userId="222090da073d7a86" providerId="LiveId" clId="{AC1E942F-F803-4FEC-B46C-EC35E02321D0}" dt="2024-05-15T20:05:44.150" v="0" actId="47"/>
        <pc:sldMkLst>
          <pc:docMk/>
          <pc:sldMk cId="859040355" sldId="504"/>
        </pc:sldMkLst>
      </pc:sldChg>
      <pc:sldChg chg="del">
        <pc:chgData name="Eugene Holub" userId="222090da073d7a86" providerId="LiveId" clId="{AC1E942F-F803-4FEC-B46C-EC35E02321D0}" dt="2024-05-15T20:06:57.680" v="3" actId="2696"/>
        <pc:sldMkLst>
          <pc:docMk/>
          <pc:sldMk cId="2349386272" sldId="514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74202582" sldId="518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3725734277" sldId="519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3299756316" sldId="521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608626353" sldId="523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3736068558" sldId="524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418008225" sldId="525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728492576" sldId="526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4002961185" sldId="527"/>
        </pc:sldMkLst>
      </pc:sldChg>
      <pc:sldChg chg="del">
        <pc:chgData name="Eugene Holub" userId="222090da073d7a86" providerId="LiveId" clId="{AC1E942F-F803-4FEC-B46C-EC35E02321D0}" dt="2024-05-15T20:07:41.530" v="8" actId="2696"/>
        <pc:sldMkLst>
          <pc:docMk/>
          <pc:sldMk cId="2621642622" sldId="528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4258716694" sldId="529"/>
        </pc:sldMkLst>
      </pc:sldChg>
      <pc:sldChg chg="del">
        <pc:chgData name="Eugene Holub" userId="222090da073d7a86" providerId="LiveId" clId="{AC1E942F-F803-4FEC-B46C-EC35E02321D0}" dt="2024-05-15T20:07:41.530" v="8" actId="2696"/>
        <pc:sldMkLst>
          <pc:docMk/>
          <pc:sldMk cId="1281977043" sldId="530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2848900651" sldId="531"/>
        </pc:sldMkLst>
      </pc:sldChg>
      <pc:sldChg chg="del">
        <pc:chgData name="Eugene Holub" userId="222090da073d7a86" providerId="LiveId" clId="{AC1E942F-F803-4FEC-B46C-EC35E02321D0}" dt="2024-05-15T20:07:41.530" v="8" actId="2696"/>
        <pc:sldMkLst>
          <pc:docMk/>
          <pc:sldMk cId="65868525" sldId="532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4283201425" sldId="533"/>
        </pc:sldMkLst>
      </pc:sldChg>
      <pc:sldChg chg="del">
        <pc:chgData name="Eugene Holub" userId="222090da073d7a86" providerId="LiveId" clId="{AC1E942F-F803-4FEC-B46C-EC35E02321D0}" dt="2024-05-15T20:07:41.530" v="8" actId="2696"/>
        <pc:sldMkLst>
          <pc:docMk/>
          <pc:sldMk cId="243411950" sldId="534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3291086963" sldId="535"/>
        </pc:sldMkLst>
      </pc:sldChg>
      <pc:sldChg chg="del">
        <pc:chgData name="Eugene Holub" userId="222090da073d7a86" providerId="LiveId" clId="{AC1E942F-F803-4FEC-B46C-EC35E02321D0}" dt="2024-05-15T20:07:41.530" v="8" actId="2696"/>
        <pc:sldMkLst>
          <pc:docMk/>
          <pc:sldMk cId="1079113736" sldId="536"/>
        </pc:sldMkLst>
      </pc:sldChg>
      <pc:sldChg chg="del">
        <pc:chgData name="Eugene Holub" userId="222090da073d7a86" providerId="LiveId" clId="{AC1E942F-F803-4FEC-B46C-EC35E02321D0}" dt="2024-05-15T20:07:48.209" v="9" actId="2696"/>
        <pc:sldMkLst>
          <pc:docMk/>
          <pc:sldMk cId="2144577575" sldId="537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2899091093" sldId="538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604642751" sldId="539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2850655637" sldId="541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2802156051" sldId="542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3416988061" sldId="543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2524235149" sldId="544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4084963923" sldId="545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1144353196" sldId="546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1367005460" sldId="547"/>
        </pc:sldMkLst>
      </pc:sldChg>
      <pc:sldChg chg="del">
        <pc:chgData name="Eugene Holub" userId="222090da073d7a86" providerId="LiveId" clId="{AC1E942F-F803-4FEC-B46C-EC35E02321D0}" dt="2024-05-15T20:07:59.402" v="10" actId="2696"/>
        <pc:sldMkLst>
          <pc:docMk/>
          <pc:sldMk cId="3820756657" sldId="548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1119987660" sldId="549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3567514287" sldId="550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1291031104" sldId="551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3600148786" sldId="552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159345704" sldId="553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747012499" sldId="554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453147822" sldId="555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2012339394" sldId="556"/>
        </pc:sldMkLst>
      </pc:sldChg>
      <pc:sldChg chg="del">
        <pc:chgData name="Eugene Holub" userId="222090da073d7a86" providerId="LiveId" clId="{AC1E942F-F803-4FEC-B46C-EC35E02321D0}" dt="2024-05-15T20:07:32.540" v="6" actId="2696"/>
        <pc:sldMkLst>
          <pc:docMk/>
          <pc:sldMk cId="2962861419" sldId="557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1923768741" sldId="585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2425636005" sldId="591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1615438305" sldId="592"/>
        </pc:sldMkLst>
      </pc:sldChg>
      <pc:sldChg chg="del">
        <pc:chgData name="Eugene Holub" userId="222090da073d7a86" providerId="LiveId" clId="{AC1E942F-F803-4FEC-B46C-EC35E02321D0}" dt="2024-05-15T20:08:11.466" v="11" actId="2696"/>
        <pc:sldMkLst>
          <pc:docMk/>
          <pc:sldMk cId="1526066281" sldId="593"/>
        </pc:sldMkLst>
      </pc:sldChg>
      <pc:sldChg chg="del">
        <pc:chgData name="Eugene Holub" userId="222090da073d7a86" providerId="LiveId" clId="{AC1E942F-F803-4FEC-B46C-EC35E02321D0}" dt="2024-05-15T20:09:08.837" v="12" actId="47"/>
        <pc:sldMkLst>
          <pc:docMk/>
          <pc:sldMk cId="47343903" sldId="614"/>
        </pc:sldMkLst>
      </pc:sldChg>
      <pc:sldChg chg="add del">
        <pc:chgData name="Eugene Holub" userId="222090da073d7a86" providerId="LiveId" clId="{AC1E942F-F803-4FEC-B46C-EC35E02321D0}" dt="2024-05-15T20:07:41.530" v="8" actId="2696"/>
        <pc:sldMkLst>
          <pc:docMk/>
          <pc:sldMk cId="1013625769" sldId="615"/>
        </pc:sldMkLst>
      </pc:sldChg>
      <pc:sldChg chg="add del">
        <pc:chgData name="Eugene Holub" userId="222090da073d7a86" providerId="LiveId" clId="{AC1E942F-F803-4FEC-B46C-EC35E02321D0}" dt="2024-05-15T20:07:41.530" v="8" actId="2696"/>
        <pc:sldMkLst>
          <pc:docMk/>
          <pc:sldMk cId="3571756670" sldId="616"/>
        </pc:sldMkLst>
      </pc:sldChg>
      <pc:sldChg chg="add del">
        <pc:chgData name="Eugene Holub" userId="222090da073d7a86" providerId="LiveId" clId="{AC1E942F-F803-4FEC-B46C-EC35E02321D0}" dt="2024-05-15T20:07:41.530" v="8" actId="2696"/>
        <pc:sldMkLst>
          <pc:docMk/>
          <pc:sldMk cId="3545759612" sldId="617"/>
        </pc:sldMkLst>
      </pc:sldChg>
      <pc:sldChg chg="add del">
        <pc:chgData name="Eugene Holub" userId="222090da073d7a86" providerId="LiveId" clId="{AC1E942F-F803-4FEC-B46C-EC35E02321D0}" dt="2024-05-15T20:07:41.530" v="8" actId="2696"/>
        <pc:sldMkLst>
          <pc:docMk/>
          <pc:sldMk cId="3207518697" sldId="618"/>
        </pc:sldMkLst>
      </pc:sldChg>
      <pc:sldChg chg="add del">
        <pc:chgData name="Eugene Holub" userId="222090da073d7a86" providerId="LiveId" clId="{AC1E942F-F803-4FEC-B46C-EC35E02321D0}" dt="2024-05-15T20:07:41.530" v="8" actId="2696"/>
        <pc:sldMkLst>
          <pc:docMk/>
          <pc:sldMk cId="316783631" sldId="619"/>
        </pc:sldMkLst>
      </pc:sldChg>
      <pc:sldChg chg="add del">
        <pc:chgData name="Eugene Holub" userId="222090da073d7a86" providerId="LiveId" clId="{AC1E942F-F803-4FEC-B46C-EC35E02321D0}" dt="2024-05-15T20:07:41.530" v="8" actId="2696"/>
        <pc:sldMkLst>
          <pc:docMk/>
          <pc:sldMk cId="2486539172" sldId="620"/>
        </pc:sldMkLst>
      </pc:sldChg>
      <pc:sldChg chg="add del">
        <pc:chgData name="Eugene Holub" userId="222090da073d7a86" providerId="LiveId" clId="{AC1E942F-F803-4FEC-B46C-EC35E02321D0}" dt="2024-05-15T20:07:41.530" v="8" actId="2696"/>
        <pc:sldMkLst>
          <pc:docMk/>
          <pc:sldMk cId="3817803565" sldId="62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5D6465-F150-4B43-9AF0-6CD550E4FDD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23658E2-360F-4DC2-B4E8-2DEA454D8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1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CE6F3B3-1383-4067-B106-9552CF9E7CD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3C917A-8132-4BE7-8EB3-335EE7E2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3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9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8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58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8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4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1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3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1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95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7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50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59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6F009F-AC5A-722D-6993-41C0D81CFF4E}"/>
              </a:ext>
            </a:extLst>
          </p:cNvPr>
          <p:cNvSpPr txBox="1"/>
          <p:nvPr/>
        </p:nvSpPr>
        <p:spPr>
          <a:xfrm>
            <a:off x="645630" y="152400"/>
            <a:ext cx="7205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St. Joseph’s – Rockdale, Texas</a:t>
            </a:r>
          </a:p>
          <a:p>
            <a:pPr algn="ctr"/>
            <a:r>
              <a:rPr lang="en-US" sz="2800" dirty="0"/>
              <a:t>July 6, 2017 …</a:t>
            </a:r>
          </a:p>
        </p:txBody>
      </p:sp>
      <p:pic>
        <p:nvPicPr>
          <p:cNvPr id="4" name="Picture 3" descr="A brick building with a cross on the roof&#10;&#10;Description automatically generated">
            <a:extLst>
              <a:ext uri="{FF2B5EF4-FFF2-40B4-BE49-F238E27FC236}">
                <a16:creationId xmlns:a16="http://schemas.microsoft.com/office/drawing/2014/main" id="{83C4422B-6791-D9C1-67B1-E0D4BF6C5B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1676400" y="1219200"/>
            <a:ext cx="5143500" cy="5486400"/>
          </a:xfrm>
          <a:prstGeom prst="rect">
            <a:avLst/>
          </a:prstGeom>
        </p:spPr>
      </p:pic>
      <p:pic>
        <p:nvPicPr>
          <p:cNvPr id="3" name="01 Track 1">
            <a:hlinkClick r:id="" action="ppaction://media"/>
            <a:extLst>
              <a:ext uri="{FF2B5EF4-FFF2-40B4-BE49-F238E27FC236}">
                <a16:creationId xmlns:a16="http://schemas.microsoft.com/office/drawing/2014/main" id="{068CEA63-2A31-5FFA-E827-3C54B70DA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54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t a buffet&#10;&#10;Description automatically generated">
            <a:extLst>
              <a:ext uri="{FF2B5EF4-FFF2-40B4-BE49-F238E27FC236}">
                <a16:creationId xmlns:a16="http://schemas.microsoft.com/office/drawing/2014/main" id="{2FAB7DBD-54E5-ADB3-8531-D85737358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6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robe&#10;&#10;Description automatically generated">
            <a:extLst>
              <a:ext uri="{FF2B5EF4-FFF2-40B4-BE49-F238E27FC236}">
                <a16:creationId xmlns:a16="http://schemas.microsoft.com/office/drawing/2014/main" id="{F1CB62E5-5ED9-65E5-1485-B0ECAB49D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74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536BD9-9392-668B-6DDC-BA125B8DC1FE}"/>
              </a:ext>
            </a:extLst>
          </p:cNvPr>
          <p:cNvSpPr txBox="1"/>
          <p:nvPr/>
        </p:nvSpPr>
        <p:spPr>
          <a:xfrm>
            <a:off x="5791200" y="674400"/>
            <a:ext cx="30861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</a:p>
          <a:p>
            <a:pPr algn="ctr"/>
            <a:r>
              <a:rPr lang="en-US" sz="2800" dirty="0"/>
              <a:t>We have truly been blessed to have you, Fr. Pedro, as our Good Shepherd. 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May God continue to keep you in the palm of His hand.</a:t>
            </a:r>
          </a:p>
        </p:txBody>
      </p:sp>
    </p:spTree>
    <p:extLst>
      <p:ext uri="{BB962C8B-B14F-4D97-AF65-F5344CB8AC3E}">
        <p14:creationId xmlns:p14="http://schemas.microsoft.com/office/powerpoint/2010/main" val="17015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0">
        <p:split orient="vert"/>
      </p:transition>
    </mc:Choice>
    <mc:Fallback xmlns="">
      <p:transition spd="slow" advClick="0" advTm="70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64613A63-1BD4-015C-16D3-1CBB3DF3A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08525"/>
            <a:ext cx="7076078" cy="6023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93A358-AADD-09C7-1D33-A242F3274F7B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Confirmation – April 2018</a:t>
            </a:r>
          </a:p>
        </p:txBody>
      </p:sp>
    </p:spTree>
    <p:extLst>
      <p:ext uri="{BB962C8B-B14F-4D97-AF65-F5344CB8AC3E}">
        <p14:creationId xmlns:p14="http://schemas.microsoft.com/office/powerpoint/2010/main" val="36112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6BC5666-3153-F690-EC70-949258261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1423" r="20833"/>
          <a:stretch/>
        </p:blipFill>
        <p:spPr>
          <a:xfrm>
            <a:off x="218986" y="1143000"/>
            <a:ext cx="4572000" cy="3639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B891B-7559-79F9-6BC4-D474DB05F963}"/>
              </a:ext>
            </a:extLst>
          </p:cNvPr>
          <p:cNvSpPr txBox="1"/>
          <p:nvPr/>
        </p:nvSpPr>
        <p:spPr>
          <a:xfrm>
            <a:off x="495300" y="15435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Communions – April &amp; May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193F3-A717-ECCA-0C83-710CBA31492E}"/>
              </a:ext>
            </a:extLst>
          </p:cNvPr>
          <p:cNvSpPr txBox="1"/>
          <p:nvPr/>
        </p:nvSpPr>
        <p:spPr>
          <a:xfrm>
            <a:off x="218986" y="5029200"/>
            <a:ext cx="4516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Christian Reyes, Ivan Facundo,                      Lucio Reyes, </a:t>
            </a:r>
            <a:r>
              <a:rPr lang="en-US" sz="2000" i="1" dirty="0" err="1">
                <a:solidFill>
                  <a:srgbClr val="000000"/>
                </a:solidFill>
              </a:rPr>
              <a:t>Noeli</a:t>
            </a:r>
            <a:r>
              <a:rPr lang="en-US" sz="2000" i="1" dirty="0">
                <a:solidFill>
                  <a:srgbClr val="000000"/>
                </a:solidFill>
              </a:rPr>
              <a:t> Torres,                                 Jorge Tenorio, Noemy Torres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240F9-7720-7AAD-0BAD-65D726E7DCB3}"/>
              </a:ext>
            </a:extLst>
          </p:cNvPr>
          <p:cNvSpPr txBox="1"/>
          <p:nvPr/>
        </p:nvSpPr>
        <p:spPr>
          <a:xfrm>
            <a:off x="4618875" y="5606243"/>
            <a:ext cx="4516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Brooklyn Cates, Bella Alexander, </a:t>
            </a:r>
          </a:p>
          <a:p>
            <a:pPr algn="ctr"/>
            <a:r>
              <a:rPr lang="en-US" sz="2000" i="1" dirty="0">
                <a:solidFill>
                  <a:srgbClr val="000000"/>
                </a:solidFill>
              </a:rPr>
              <a:t>Bailey </a:t>
            </a:r>
            <a:r>
              <a:rPr lang="en-US" sz="2000" i="1" dirty="0" err="1">
                <a:solidFill>
                  <a:srgbClr val="000000"/>
                </a:solidFill>
              </a:rPr>
              <a:t>Neimann</a:t>
            </a:r>
            <a:endParaRPr lang="en-US" sz="2000" i="1" dirty="0">
              <a:solidFill>
                <a:srgbClr val="000000"/>
              </a:solidFill>
            </a:endParaRPr>
          </a:p>
        </p:txBody>
      </p:sp>
      <p:pic>
        <p:nvPicPr>
          <p:cNvPr id="12" name="Picture 11" descr="A group of people in white dresses&#10;&#10;Description automatically generated">
            <a:extLst>
              <a:ext uri="{FF2B5EF4-FFF2-40B4-BE49-F238E27FC236}">
                <a16:creationId xmlns:a16="http://schemas.microsoft.com/office/drawing/2014/main" id="{4BA3FD0D-0E1C-9423-3CFA-87D48FA808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1" t="-13704" r="564" b="13704"/>
          <a:stretch/>
        </p:blipFill>
        <p:spPr>
          <a:xfrm rot="5400000">
            <a:off x="5251014" y="749428"/>
            <a:ext cx="4137146" cy="473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3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id="{446BDDD7-4E53-83CA-002D-B85D1ABE5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838200"/>
            <a:ext cx="8026400" cy="601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3FE6F3-1C61-E5DC-1F9A-F654DBDDCC03}"/>
              </a:ext>
            </a:extLst>
          </p:cNvPr>
          <p:cNvSpPr txBox="1"/>
          <p:nvPr/>
        </p:nvSpPr>
        <p:spPr>
          <a:xfrm>
            <a:off x="4953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Praying over the youth before Steubenville – June 2018</a:t>
            </a:r>
          </a:p>
        </p:txBody>
      </p:sp>
    </p:spTree>
    <p:extLst>
      <p:ext uri="{BB962C8B-B14F-4D97-AF65-F5344CB8AC3E}">
        <p14:creationId xmlns:p14="http://schemas.microsoft.com/office/powerpoint/2010/main" val="18898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ake&#10;&#10;Description automatically generated">
            <a:extLst>
              <a:ext uri="{FF2B5EF4-FFF2-40B4-BE49-F238E27FC236}">
                <a16:creationId xmlns:a16="http://schemas.microsoft.com/office/drawing/2014/main" id="{FFFA9422-876B-D897-D2E2-9493A7537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7650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AF4E4B-0F4A-0EF8-C606-6CF2731FA860}"/>
              </a:ext>
            </a:extLst>
          </p:cNvPr>
          <p:cNvSpPr txBox="1"/>
          <p:nvPr/>
        </p:nvSpPr>
        <p:spPr>
          <a:xfrm>
            <a:off x="5562600" y="1676400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Fr.’s 33</a:t>
            </a:r>
            <a:r>
              <a:rPr lang="en-US" sz="3600" baseline="30000" dirty="0"/>
              <a:t>rd</a:t>
            </a:r>
            <a:r>
              <a:rPr lang="en-US" sz="3600" dirty="0"/>
              <a:t> Anniversary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11/24/2018</a:t>
            </a:r>
          </a:p>
        </p:txBody>
      </p:sp>
    </p:spTree>
    <p:extLst>
      <p:ext uri="{BB962C8B-B14F-4D97-AF65-F5344CB8AC3E}">
        <p14:creationId xmlns:p14="http://schemas.microsoft.com/office/powerpoint/2010/main" val="24311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7B891B-7559-79F9-6BC4-D474DB05F963}"/>
              </a:ext>
            </a:extLst>
          </p:cNvPr>
          <p:cNvSpPr txBox="1"/>
          <p:nvPr/>
        </p:nvSpPr>
        <p:spPr>
          <a:xfrm>
            <a:off x="460131" y="19929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Communions – May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193F3-A717-ECCA-0C83-710CBA31492E}"/>
              </a:ext>
            </a:extLst>
          </p:cNvPr>
          <p:cNvSpPr txBox="1"/>
          <p:nvPr/>
        </p:nvSpPr>
        <p:spPr>
          <a:xfrm>
            <a:off x="4293878" y="5514401"/>
            <a:ext cx="4516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Megan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240F9-7720-7AAD-0BAD-65D726E7DCB3}"/>
              </a:ext>
            </a:extLst>
          </p:cNvPr>
          <p:cNvSpPr txBox="1"/>
          <p:nvPr/>
        </p:nvSpPr>
        <p:spPr>
          <a:xfrm>
            <a:off x="19912" y="5455323"/>
            <a:ext cx="4516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Taiyari</a:t>
            </a:r>
            <a:r>
              <a:rPr lang="en-US" sz="2000" i="1" dirty="0">
                <a:solidFill>
                  <a:srgbClr val="000000"/>
                </a:solidFill>
              </a:rPr>
              <a:t> Hernandez</a:t>
            </a:r>
          </a:p>
        </p:txBody>
      </p:sp>
      <p:pic>
        <p:nvPicPr>
          <p:cNvPr id="9" name="Picture 8" descr="A group of people standing around a child kneeling on a table&#10;&#10;Description automatically generated">
            <a:extLst>
              <a:ext uri="{FF2B5EF4-FFF2-40B4-BE49-F238E27FC236}">
                <a16:creationId xmlns:a16="http://schemas.microsoft.com/office/drawing/2014/main" id="{93760478-ED30-3D77-65C8-4D70366A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>
          <a:xfrm>
            <a:off x="533400" y="1402677"/>
            <a:ext cx="3452486" cy="3733800"/>
          </a:xfrm>
          <a:prstGeom prst="rect">
            <a:avLst/>
          </a:prstGeom>
        </p:spPr>
      </p:pic>
      <p:pic>
        <p:nvPicPr>
          <p:cNvPr id="8" name="Picture 7" descr="A person and person in white robes&#10;&#10;Description automatically generated">
            <a:extLst>
              <a:ext uri="{FF2B5EF4-FFF2-40B4-BE49-F238E27FC236}">
                <a16:creationId xmlns:a16="http://schemas.microsoft.com/office/drawing/2014/main" id="{D1E5E097-FD29-8B1D-199E-33DFD98ED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4675" y="1563849"/>
            <a:ext cx="5455323" cy="409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AADBA26-02C1-7337-D849-4A2D750D7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71" y="125788"/>
            <a:ext cx="7721600" cy="579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996C11-2F56-5E5F-A873-36E5C86074A8}"/>
              </a:ext>
            </a:extLst>
          </p:cNvPr>
          <p:cNvSpPr txBox="1"/>
          <p:nvPr/>
        </p:nvSpPr>
        <p:spPr>
          <a:xfrm>
            <a:off x="228600" y="60960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?, Madison Garcia, Brynlee Williams, Brayden </a:t>
            </a:r>
            <a:r>
              <a:rPr lang="en-US" sz="2000" i="1" dirty="0" err="1">
                <a:solidFill>
                  <a:srgbClr val="000000"/>
                </a:solidFill>
              </a:rPr>
              <a:t>Chaires</a:t>
            </a:r>
            <a:r>
              <a:rPr lang="en-US" sz="2000" i="1" dirty="0">
                <a:solidFill>
                  <a:srgbClr val="000000"/>
                </a:solidFill>
              </a:rPr>
              <a:t>, Humberto Lara</a:t>
            </a:r>
          </a:p>
        </p:txBody>
      </p:sp>
    </p:spTree>
    <p:extLst>
      <p:ext uri="{BB962C8B-B14F-4D97-AF65-F5344CB8AC3E}">
        <p14:creationId xmlns:p14="http://schemas.microsoft.com/office/powerpoint/2010/main" val="148589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6F009F-AC5A-722D-6993-41C0D81CFF4E}"/>
              </a:ext>
            </a:extLst>
          </p:cNvPr>
          <p:cNvSpPr txBox="1"/>
          <p:nvPr/>
        </p:nvSpPr>
        <p:spPr>
          <a:xfrm>
            <a:off x="2186351" y="142512"/>
            <a:ext cx="7205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Baptism - June 2019</a:t>
            </a:r>
          </a:p>
        </p:txBody>
      </p:sp>
      <p:pic>
        <p:nvPicPr>
          <p:cNvPr id="4" name="Picture 3" descr="A person holding a baby and a person holding a book&#10;&#10;Description automatically generated">
            <a:extLst>
              <a:ext uri="{FF2B5EF4-FFF2-40B4-BE49-F238E27FC236}">
                <a16:creationId xmlns:a16="http://schemas.microsoft.com/office/drawing/2014/main" id="{E9BFF3FD-DEE3-95C4-FF4A-C3EE4EC53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0" y="31652"/>
            <a:ext cx="3004164" cy="3471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7A3DB-DFA7-5DD9-7739-C32EA7B23AAC}"/>
              </a:ext>
            </a:extLst>
          </p:cNvPr>
          <p:cNvSpPr txBox="1"/>
          <p:nvPr/>
        </p:nvSpPr>
        <p:spPr>
          <a:xfrm>
            <a:off x="4450455" y="5943600"/>
            <a:ext cx="4516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</a:rPr>
              <a:t>Gavin Charles Brown (Bonnie’s grandson)</a:t>
            </a:r>
          </a:p>
        </p:txBody>
      </p:sp>
      <p:pic>
        <p:nvPicPr>
          <p:cNvPr id="6" name="Picture 5" descr="A person in a white robe holding a baby&#10;&#10;Description automatically generated">
            <a:extLst>
              <a:ext uri="{FF2B5EF4-FFF2-40B4-BE49-F238E27FC236}">
                <a16:creationId xmlns:a16="http://schemas.microsoft.com/office/drawing/2014/main" id="{2CE7A137-EB42-048C-A8C7-7C3A39846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/>
          <a:stretch/>
        </p:blipFill>
        <p:spPr>
          <a:xfrm rot="5400000">
            <a:off x="4208687" y="1254898"/>
            <a:ext cx="4583072" cy="4099537"/>
          </a:xfrm>
          <a:prstGeom prst="rect">
            <a:avLst/>
          </a:prstGeom>
        </p:spPr>
      </p:pic>
      <p:pic>
        <p:nvPicPr>
          <p:cNvPr id="7" name="Picture 6" descr="A person holding a book with a baby and a group of people&#10;&#10;Description automatically generated">
            <a:extLst>
              <a:ext uri="{FF2B5EF4-FFF2-40B4-BE49-F238E27FC236}">
                <a16:creationId xmlns:a16="http://schemas.microsoft.com/office/drawing/2014/main" id="{D73D1E1D-D6C7-E4CE-82C8-775E8C4AD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>
          <a:xfrm>
            <a:off x="914400" y="3632102"/>
            <a:ext cx="2836994" cy="319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church&#10;&#10;Description automatically generated">
            <a:extLst>
              <a:ext uri="{FF2B5EF4-FFF2-40B4-BE49-F238E27FC236}">
                <a16:creationId xmlns:a16="http://schemas.microsoft.com/office/drawing/2014/main" id="{281671B8-454C-E3D5-E723-7FD91EA572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16667"/>
          <a:stretch/>
        </p:blipFill>
        <p:spPr>
          <a:xfrm>
            <a:off x="-381000" y="25427"/>
            <a:ext cx="9525000" cy="68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ake&#10;&#10;Description automatically generated">
            <a:extLst>
              <a:ext uri="{FF2B5EF4-FFF2-40B4-BE49-F238E27FC236}">
                <a16:creationId xmlns:a16="http://schemas.microsoft.com/office/drawing/2014/main" id="{8C81426E-7C8E-AFC8-8D7A-CAECE630D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000" y="1143000"/>
            <a:ext cx="60960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FFC6C3-AE7B-8DB1-429B-6E58CBB46929}"/>
              </a:ext>
            </a:extLst>
          </p:cNvPr>
          <p:cNvSpPr txBox="1"/>
          <p:nvPr/>
        </p:nvSpPr>
        <p:spPr>
          <a:xfrm>
            <a:off x="5867400" y="2057400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34</a:t>
            </a:r>
            <a:r>
              <a:rPr lang="en-US" sz="2800" baseline="30000" dirty="0"/>
              <a:t>th</a:t>
            </a:r>
            <a:r>
              <a:rPr lang="en-US" sz="2800" dirty="0"/>
              <a:t> Anniversary of Ordination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11/24/2019</a:t>
            </a:r>
          </a:p>
        </p:txBody>
      </p:sp>
    </p:spTree>
    <p:extLst>
      <p:ext uri="{BB962C8B-B14F-4D97-AF65-F5344CB8AC3E}">
        <p14:creationId xmlns:p14="http://schemas.microsoft.com/office/powerpoint/2010/main" val="2827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with a schedule&#10;&#10;Description automatically generated with medium confidence">
            <a:extLst>
              <a:ext uri="{FF2B5EF4-FFF2-40B4-BE49-F238E27FC236}">
                <a16:creationId xmlns:a16="http://schemas.microsoft.com/office/drawing/2014/main" id="{44AAC388-EB27-1695-3CCA-2138DB8DCC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2000250" y="190500"/>
            <a:ext cx="5143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 with food&#10;&#10;Description automatically generated">
            <a:extLst>
              <a:ext uri="{FF2B5EF4-FFF2-40B4-BE49-F238E27FC236}">
                <a16:creationId xmlns:a16="http://schemas.microsoft.com/office/drawing/2014/main" id="{22570EEB-1DD3-8B9C-633F-E5D35FC9A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1E229B3B-C762-E808-5DF5-3C2407113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884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tatue of a person&#10;&#10;Description automatically generated">
            <a:extLst>
              <a:ext uri="{FF2B5EF4-FFF2-40B4-BE49-F238E27FC236}">
                <a16:creationId xmlns:a16="http://schemas.microsoft.com/office/drawing/2014/main" id="{01CD165C-3F31-ADEA-A180-6897D8114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3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white robe holding a white object&#10;&#10;Description automatically generated">
            <a:extLst>
              <a:ext uri="{FF2B5EF4-FFF2-40B4-BE49-F238E27FC236}">
                <a16:creationId xmlns:a16="http://schemas.microsoft.com/office/drawing/2014/main" id="{3CDC140C-1360-905A-0B98-552D6315E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186" y="947957"/>
            <a:ext cx="6616114" cy="49620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21AE86-6D15-A823-A137-8DD6EBF29031}"/>
              </a:ext>
            </a:extLst>
          </p:cNvPr>
          <p:cNvSpPr txBox="1"/>
          <p:nvPr/>
        </p:nvSpPr>
        <p:spPr>
          <a:xfrm>
            <a:off x="6477000" y="2362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1/20/2020</a:t>
            </a:r>
          </a:p>
        </p:txBody>
      </p:sp>
    </p:spTree>
    <p:extLst>
      <p:ext uri="{BB962C8B-B14F-4D97-AF65-F5344CB8AC3E}">
        <p14:creationId xmlns:p14="http://schemas.microsoft.com/office/powerpoint/2010/main" val="42725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in red robes&#10;&#10;Description automatically generated">
            <a:extLst>
              <a:ext uri="{FF2B5EF4-FFF2-40B4-BE49-F238E27FC236}">
                <a16:creationId xmlns:a16="http://schemas.microsoft.com/office/drawing/2014/main" id="{B344D035-90B9-2B38-BAB4-074F1F240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742950"/>
            <a:ext cx="8153400" cy="6115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03AB0-95DA-67BF-793E-8E3E2EC8D69F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140</a:t>
            </a:r>
            <a:r>
              <a:rPr lang="en-US" sz="2800" baseline="30000" dirty="0"/>
              <a:t>th</a:t>
            </a:r>
            <a:r>
              <a:rPr lang="en-US" sz="2800" dirty="0"/>
              <a:t> Anniversary &amp; Adult Confirmation February 2020</a:t>
            </a:r>
          </a:p>
        </p:txBody>
      </p:sp>
    </p:spTree>
    <p:extLst>
      <p:ext uri="{BB962C8B-B14F-4D97-AF65-F5344CB8AC3E}">
        <p14:creationId xmlns:p14="http://schemas.microsoft.com/office/powerpoint/2010/main" val="329112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red robes&#10;&#10;Description automatically generated">
            <a:extLst>
              <a:ext uri="{FF2B5EF4-FFF2-40B4-BE49-F238E27FC236}">
                <a16:creationId xmlns:a16="http://schemas.microsoft.com/office/drawing/2014/main" id="{62D8A8A1-6890-96B0-986A-51CAE879A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red robes at a table&#10;&#10;Description automatically generated">
            <a:extLst>
              <a:ext uri="{FF2B5EF4-FFF2-40B4-BE49-F238E27FC236}">
                <a16:creationId xmlns:a16="http://schemas.microsoft.com/office/drawing/2014/main" id="{044BFAA2-B641-9C49-B3D2-312C08A48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robe holding a candle&#10;&#10;Description automatically generated">
            <a:extLst>
              <a:ext uri="{FF2B5EF4-FFF2-40B4-BE49-F238E27FC236}">
                <a16:creationId xmlns:a16="http://schemas.microsoft.com/office/drawing/2014/main" id="{3FA1538D-F3A4-161C-1EA4-94CA701CA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D7149E96-4082-F04B-378C-B051C9708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red and white robes&#10;&#10;Description automatically generated">
            <a:extLst>
              <a:ext uri="{FF2B5EF4-FFF2-40B4-BE49-F238E27FC236}">
                <a16:creationId xmlns:a16="http://schemas.microsoft.com/office/drawing/2014/main" id="{0512867F-647A-48DC-17EC-5EA84B814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1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alloon arch&#10;&#10;Description automatically generated">
            <a:extLst>
              <a:ext uri="{FF2B5EF4-FFF2-40B4-BE49-F238E27FC236}">
                <a16:creationId xmlns:a16="http://schemas.microsoft.com/office/drawing/2014/main" id="{7094384B-DE65-905D-4BB2-255DA9CCE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838200"/>
            <a:ext cx="4514850" cy="601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760216-0C28-9A5C-6148-08B3799B25A5}"/>
              </a:ext>
            </a:extLst>
          </p:cNvPr>
          <p:cNvSpPr txBox="1"/>
          <p:nvPr/>
        </p:nvSpPr>
        <p:spPr>
          <a:xfrm>
            <a:off x="2999340" y="5334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8E4384-94E9-4A3A-8F0D-575A061D1231}"/>
              </a:ext>
            </a:extLst>
          </p:cNvPr>
          <p:cNvSpPr txBox="1"/>
          <p:nvPr/>
        </p:nvSpPr>
        <p:spPr>
          <a:xfrm>
            <a:off x="762000" y="228600"/>
            <a:ext cx="7205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… May 13, 2024</a:t>
            </a:r>
          </a:p>
        </p:txBody>
      </p:sp>
    </p:spTree>
    <p:extLst>
      <p:ext uri="{BB962C8B-B14F-4D97-AF65-F5344CB8AC3E}">
        <p14:creationId xmlns:p14="http://schemas.microsoft.com/office/powerpoint/2010/main" val="11749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D156803-EE99-4142-A489-1D2C2B282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book&#10;&#10;Description automatically generated">
            <a:extLst>
              <a:ext uri="{FF2B5EF4-FFF2-40B4-BE49-F238E27FC236}">
                <a16:creationId xmlns:a16="http://schemas.microsoft.com/office/drawing/2014/main" id="{270A1752-5572-AF89-6ABF-D9C416B58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350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A5BA49-ED15-0AD0-5037-4410EE244C67}"/>
              </a:ext>
            </a:extLst>
          </p:cNvPr>
          <p:cNvSpPr txBox="1"/>
          <p:nvPr/>
        </p:nvSpPr>
        <p:spPr>
          <a:xfrm>
            <a:off x="6400800" y="1600200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Blessing statue of </a:t>
            </a:r>
          </a:p>
          <a:p>
            <a:pPr algn="ctr"/>
            <a:r>
              <a:rPr lang="en-US" sz="3600" dirty="0"/>
              <a:t>St. Joseph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5/1/2020</a:t>
            </a:r>
          </a:p>
        </p:txBody>
      </p:sp>
    </p:spTree>
    <p:extLst>
      <p:ext uri="{BB962C8B-B14F-4D97-AF65-F5344CB8AC3E}">
        <p14:creationId xmlns:p14="http://schemas.microsoft.com/office/powerpoint/2010/main" val="41387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book and a statue&#10;&#10;Description automatically generated">
            <a:extLst>
              <a:ext uri="{FF2B5EF4-FFF2-40B4-BE49-F238E27FC236}">
                <a16:creationId xmlns:a16="http://schemas.microsoft.com/office/drawing/2014/main" id="{D9BE98C0-2B58-1524-764C-5C75DCCE0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3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book and a statue&#10;&#10;Description automatically generated">
            <a:extLst>
              <a:ext uri="{FF2B5EF4-FFF2-40B4-BE49-F238E27FC236}">
                <a16:creationId xmlns:a16="http://schemas.microsoft.com/office/drawing/2014/main" id="{78AF0A2E-3494-34A9-9D64-D1C4C22E9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9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robe standing in front of a table with flowers&#10;&#10;Description automatically generated">
            <a:extLst>
              <a:ext uri="{FF2B5EF4-FFF2-40B4-BE49-F238E27FC236}">
                <a16:creationId xmlns:a16="http://schemas.microsoft.com/office/drawing/2014/main" id="{79146F8F-6C97-CD19-5002-C1A5A3121D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1871" y="685800"/>
            <a:ext cx="9120257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15DFC-ACF9-0A58-AAAE-A3A089D310F9}"/>
              </a:ext>
            </a:extLst>
          </p:cNvPr>
          <p:cNvSpPr txBox="1"/>
          <p:nvPr/>
        </p:nvSpPr>
        <p:spPr>
          <a:xfrm>
            <a:off x="3810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Blessing Ashes of the deceased – October 2020</a:t>
            </a:r>
          </a:p>
        </p:txBody>
      </p:sp>
    </p:spTree>
    <p:extLst>
      <p:ext uri="{BB962C8B-B14F-4D97-AF65-F5344CB8AC3E}">
        <p14:creationId xmlns:p14="http://schemas.microsoft.com/office/powerpoint/2010/main" val="25905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display of pictures&#10;&#10;Description automatically generated">
            <a:extLst>
              <a:ext uri="{FF2B5EF4-FFF2-40B4-BE49-F238E27FC236}">
                <a16:creationId xmlns:a16="http://schemas.microsoft.com/office/drawing/2014/main" id="{C1FFF710-B947-E97E-F917-F33E8F7D45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8432"/>
            <a:ext cx="8382000" cy="628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FB880-AAD7-F7A2-82D3-179F89457554}"/>
              </a:ext>
            </a:extLst>
          </p:cNvPr>
          <p:cNvSpPr txBox="1"/>
          <p:nvPr/>
        </p:nvSpPr>
        <p:spPr>
          <a:xfrm>
            <a:off x="571500" y="898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Virtual Blessing of the Pets 10/2020</a:t>
            </a:r>
          </a:p>
        </p:txBody>
      </p:sp>
    </p:spTree>
    <p:extLst>
      <p:ext uri="{BB962C8B-B14F-4D97-AF65-F5344CB8AC3E}">
        <p14:creationId xmlns:p14="http://schemas.microsoft.com/office/powerpoint/2010/main" val="29847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large canvas&#10;&#10;Description automatically generated">
            <a:extLst>
              <a:ext uri="{FF2B5EF4-FFF2-40B4-BE49-F238E27FC236}">
                <a16:creationId xmlns:a16="http://schemas.microsoft.com/office/drawing/2014/main" id="{FF1AA21F-9656-D8DA-9DFD-CA67E869B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0DF8A9-DBB1-52FE-0D29-0D2DA072AA2A}"/>
              </a:ext>
            </a:extLst>
          </p:cNvPr>
          <p:cNvSpPr txBox="1"/>
          <p:nvPr/>
        </p:nvSpPr>
        <p:spPr>
          <a:xfrm>
            <a:off x="569938" y="152400"/>
            <a:ext cx="800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Communions -  October &amp; November 2020</a:t>
            </a:r>
          </a:p>
        </p:txBody>
      </p:sp>
      <p:pic>
        <p:nvPicPr>
          <p:cNvPr id="7" name="Picture 6" descr="A priest putting a hand on a child's face&#10;&#10;Description automatically generated">
            <a:extLst>
              <a:ext uri="{FF2B5EF4-FFF2-40B4-BE49-F238E27FC236}">
                <a16:creationId xmlns:a16="http://schemas.microsoft.com/office/drawing/2014/main" id="{55851524-58EC-389B-C26B-30C1B7093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/>
          <a:stretch/>
        </p:blipFill>
        <p:spPr>
          <a:xfrm>
            <a:off x="424317" y="711323"/>
            <a:ext cx="3157085" cy="2870077"/>
          </a:xfrm>
          <a:prstGeom prst="rect">
            <a:avLst/>
          </a:prstGeom>
        </p:spPr>
      </p:pic>
      <p:pic>
        <p:nvPicPr>
          <p:cNvPr id="11" name="Picture 10" descr="A person in a green robe holding a book&#10;&#10;Description automatically generated">
            <a:extLst>
              <a:ext uri="{FF2B5EF4-FFF2-40B4-BE49-F238E27FC236}">
                <a16:creationId xmlns:a16="http://schemas.microsoft.com/office/drawing/2014/main" id="{BD000C3F-F684-7733-61F8-2D14F6102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>
          <a:xfrm rot="5400000">
            <a:off x="4476986" y="944476"/>
            <a:ext cx="3097943" cy="2581619"/>
          </a:xfrm>
          <a:prstGeom prst="rect">
            <a:avLst/>
          </a:prstGeom>
        </p:spPr>
      </p:pic>
      <p:pic>
        <p:nvPicPr>
          <p:cNvPr id="12" name="Picture 11" descr="A person standing in a room with a person holding a book&#10;&#10;Description automatically generated">
            <a:extLst>
              <a:ext uri="{FF2B5EF4-FFF2-40B4-BE49-F238E27FC236}">
                <a16:creationId xmlns:a16="http://schemas.microsoft.com/office/drawing/2014/main" id="{27586196-E139-FA9F-FEF6-A1ACAE880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24286" r="2754" b="12222"/>
          <a:stretch/>
        </p:blipFill>
        <p:spPr>
          <a:xfrm>
            <a:off x="2200619" y="3987114"/>
            <a:ext cx="5029200" cy="2718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3F5F04-B559-0D09-C361-BC376C3E062C}"/>
              </a:ext>
            </a:extLst>
          </p:cNvPr>
          <p:cNvSpPr txBox="1"/>
          <p:nvPr/>
        </p:nvSpPr>
        <p:spPr>
          <a:xfrm>
            <a:off x="122100" y="3678658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Camila Cardona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D570C6-AA95-79F2-4B4E-69CAA29F48C7}"/>
              </a:ext>
            </a:extLst>
          </p:cNvPr>
          <p:cNvSpPr txBox="1"/>
          <p:nvPr/>
        </p:nvSpPr>
        <p:spPr>
          <a:xfrm>
            <a:off x="4408853" y="3295049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Yobani</a:t>
            </a:r>
            <a:r>
              <a:rPr lang="en-US" sz="2000" i="1" dirty="0">
                <a:solidFill>
                  <a:srgbClr val="000000"/>
                </a:solidFill>
              </a:rPr>
              <a:t> Barron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23606B-2797-11AF-63B0-9F5F3821BD16}"/>
              </a:ext>
            </a:extLst>
          </p:cNvPr>
          <p:cNvSpPr txBox="1"/>
          <p:nvPr/>
        </p:nvSpPr>
        <p:spPr>
          <a:xfrm>
            <a:off x="5151300" y="6028775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Nicholas Zapata</a:t>
            </a:r>
          </a:p>
        </p:txBody>
      </p:sp>
    </p:spTree>
    <p:extLst>
      <p:ext uri="{BB962C8B-B14F-4D97-AF65-F5344CB8AC3E}">
        <p14:creationId xmlns:p14="http://schemas.microsoft.com/office/powerpoint/2010/main" val="31772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green robes&#10;&#10;Description automatically generated">
            <a:extLst>
              <a:ext uri="{FF2B5EF4-FFF2-40B4-BE49-F238E27FC236}">
                <a16:creationId xmlns:a16="http://schemas.microsoft.com/office/drawing/2014/main" id="{E79DB4BB-AB8F-37D8-DE37-3C6BCBF27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t="9674" r="5405" b="8375"/>
          <a:stretch/>
        </p:blipFill>
        <p:spPr>
          <a:xfrm rot="5400000">
            <a:off x="986887" y="613313"/>
            <a:ext cx="6845105" cy="5618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C0027B-D62C-FF39-960F-2BC65BE3C6A0}"/>
              </a:ext>
            </a:extLst>
          </p:cNvPr>
          <p:cNvSpPr txBox="1"/>
          <p:nvPr/>
        </p:nvSpPr>
        <p:spPr>
          <a:xfrm>
            <a:off x="7315200" y="6172200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Ariana Mora</a:t>
            </a:r>
          </a:p>
        </p:txBody>
      </p:sp>
    </p:spTree>
    <p:extLst>
      <p:ext uri="{BB962C8B-B14F-4D97-AF65-F5344CB8AC3E}">
        <p14:creationId xmlns:p14="http://schemas.microsoft.com/office/powerpoint/2010/main" val="7343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church&#10;&#10;Description automatically generated">
            <a:extLst>
              <a:ext uri="{FF2B5EF4-FFF2-40B4-BE49-F238E27FC236}">
                <a16:creationId xmlns:a16="http://schemas.microsoft.com/office/drawing/2014/main" id="{D28D030A-C035-33A0-AF15-F4B4BDF192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7778" r="31112" b="18890"/>
          <a:stretch/>
        </p:blipFill>
        <p:spPr>
          <a:xfrm rot="16200000">
            <a:off x="-350028" y="2040139"/>
            <a:ext cx="4891060" cy="3733801"/>
          </a:xfrm>
          <a:prstGeom prst="rect">
            <a:avLst/>
          </a:prstGeom>
        </p:spPr>
      </p:pic>
      <p:pic>
        <p:nvPicPr>
          <p:cNvPr id="8" name="Picture 7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20348E5A-1158-1A22-BADF-74FDC6556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2912" r="10000"/>
          <a:stretch/>
        </p:blipFill>
        <p:spPr>
          <a:xfrm>
            <a:off x="4174068" y="2971800"/>
            <a:ext cx="4741331" cy="3716211"/>
          </a:xfrm>
          <a:prstGeom prst="rect">
            <a:avLst/>
          </a:prstGeom>
        </p:spPr>
      </p:pic>
      <p:pic>
        <p:nvPicPr>
          <p:cNvPr id="9" name="Picture 8" descr="A group of people sitting in a church&#10;&#10;Description automatically generated">
            <a:extLst>
              <a:ext uri="{FF2B5EF4-FFF2-40B4-BE49-F238E27FC236}">
                <a16:creationId xmlns:a16="http://schemas.microsoft.com/office/drawing/2014/main" id="{585C49B0-6E9F-4555-1047-150217D5DF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02" y="143026"/>
            <a:ext cx="4440662" cy="26369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B2C974-984E-B2C1-DB8C-D59894309F95}"/>
              </a:ext>
            </a:extLst>
          </p:cNvPr>
          <p:cNvSpPr txBox="1"/>
          <p:nvPr/>
        </p:nvSpPr>
        <p:spPr>
          <a:xfrm>
            <a:off x="320043" y="82379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Alan &amp; Natalie Noack Wedding </a:t>
            </a:r>
          </a:p>
          <a:p>
            <a:pPr algn="ctr"/>
            <a:r>
              <a:rPr lang="en-US" sz="2800" dirty="0"/>
              <a:t>November 2020</a:t>
            </a:r>
          </a:p>
        </p:txBody>
      </p:sp>
    </p:spTree>
    <p:extLst>
      <p:ext uri="{BB962C8B-B14F-4D97-AF65-F5344CB8AC3E}">
        <p14:creationId xmlns:p14="http://schemas.microsoft.com/office/powerpoint/2010/main" val="10245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robe&#10;&#10;Description automatically generated">
            <a:extLst>
              <a:ext uri="{FF2B5EF4-FFF2-40B4-BE49-F238E27FC236}">
                <a16:creationId xmlns:a16="http://schemas.microsoft.com/office/drawing/2014/main" id="{52A12AEF-26AB-A7A3-9018-25E6FC9249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2209801" y="76201"/>
            <a:ext cx="4548186" cy="67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iest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5A50CF43-185C-939C-9477-D76247179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3334" b="-1"/>
          <a:stretch/>
        </p:blipFill>
        <p:spPr>
          <a:xfrm>
            <a:off x="218304" y="228600"/>
            <a:ext cx="4204776" cy="3008922"/>
          </a:xfrm>
          <a:prstGeom prst="rect">
            <a:avLst/>
          </a:prstGeom>
        </p:spPr>
      </p:pic>
      <p:pic>
        <p:nvPicPr>
          <p:cNvPr id="4" name="Picture 3" descr="A priest and a person in a white robe&#10;&#10;Description automatically generated">
            <a:extLst>
              <a:ext uri="{FF2B5EF4-FFF2-40B4-BE49-F238E27FC236}">
                <a16:creationId xmlns:a16="http://schemas.microsoft.com/office/drawing/2014/main" id="{B18566A6-0F70-8C32-2496-D2F888D44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5555"/>
          <a:stretch/>
        </p:blipFill>
        <p:spPr>
          <a:xfrm>
            <a:off x="4955904" y="243841"/>
            <a:ext cx="3795449" cy="2805332"/>
          </a:xfrm>
          <a:prstGeom prst="rect">
            <a:avLst/>
          </a:prstGeom>
        </p:spPr>
      </p:pic>
      <p:pic>
        <p:nvPicPr>
          <p:cNvPr id="5" name="Picture 4" descr="A person and person in a church&#10;&#10;Description automatically generated">
            <a:extLst>
              <a:ext uri="{FF2B5EF4-FFF2-40B4-BE49-F238E27FC236}">
                <a16:creationId xmlns:a16="http://schemas.microsoft.com/office/drawing/2014/main" id="{D0413236-170F-3474-526E-7229F3C42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>
            <a:off x="201823" y="3467792"/>
            <a:ext cx="4217740" cy="2917270"/>
          </a:xfrm>
          <a:prstGeom prst="rect">
            <a:avLst/>
          </a:prstGeom>
        </p:spPr>
      </p:pic>
      <p:pic>
        <p:nvPicPr>
          <p:cNvPr id="7" name="Picture 6" descr="A person in a white robe and a person in a black suit&#10;&#10;Description automatically generated">
            <a:extLst>
              <a:ext uri="{FF2B5EF4-FFF2-40B4-BE49-F238E27FC236}">
                <a16:creationId xmlns:a16="http://schemas.microsoft.com/office/drawing/2014/main" id="{8844A118-BE43-A848-6A9D-33A11432F9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64724" y="3659749"/>
            <a:ext cx="3377810" cy="253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outside a house&#10;&#10;Description automatically generated">
            <a:extLst>
              <a:ext uri="{FF2B5EF4-FFF2-40B4-BE49-F238E27FC236}">
                <a16:creationId xmlns:a16="http://schemas.microsoft.com/office/drawing/2014/main" id="{C5145B6B-1662-C266-CCDA-22AAF3B15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924800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76B40B-8007-147C-A40A-AAAD9CFBE974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Fr.’s 35</a:t>
            </a:r>
            <a:r>
              <a:rPr lang="en-US" sz="2800" baseline="30000" dirty="0"/>
              <a:t>th</a:t>
            </a:r>
            <a:r>
              <a:rPr lang="en-US" sz="2800" dirty="0"/>
              <a:t> Anniversary (Come &amp; Go) 11/24/2020</a:t>
            </a:r>
          </a:p>
        </p:txBody>
      </p:sp>
    </p:spTree>
    <p:extLst>
      <p:ext uri="{BB962C8B-B14F-4D97-AF65-F5344CB8AC3E}">
        <p14:creationId xmlns:p14="http://schemas.microsoft.com/office/powerpoint/2010/main" val="397631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2DE52E8A-FD84-98DD-96D5-8BA515F01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62399"/>
            <a:ext cx="8305800" cy="6043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B7054-0188-8061-F8B8-21850CA984C1}"/>
              </a:ext>
            </a:extLst>
          </p:cNvPr>
          <p:cNvSpPr txBox="1"/>
          <p:nvPr/>
        </p:nvSpPr>
        <p:spPr>
          <a:xfrm>
            <a:off x="2133600" y="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Christmas 2020</a:t>
            </a:r>
          </a:p>
        </p:txBody>
      </p:sp>
    </p:spTree>
    <p:extLst>
      <p:ext uri="{BB962C8B-B14F-4D97-AF65-F5344CB8AC3E}">
        <p14:creationId xmlns:p14="http://schemas.microsoft.com/office/powerpoint/2010/main" val="3663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7D0D9F74-EE80-B39C-ADF7-F90F3D8CFE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7C28DA-D727-3ACD-0153-F08C8F788149}"/>
              </a:ext>
            </a:extLst>
          </p:cNvPr>
          <p:cNvSpPr txBox="1"/>
          <p:nvPr/>
        </p:nvSpPr>
        <p:spPr>
          <a:xfrm>
            <a:off x="495300" y="10102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Rite of Initiation – March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5605F5-C032-41F1-CC0A-63174A783B29}"/>
              </a:ext>
            </a:extLst>
          </p:cNvPr>
          <p:cNvSpPr txBox="1"/>
          <p:nvPr/>
        </p:nvSpPr>
        <p:spPr>
          <a:xfrm>
            <a:off x="4953000" y="6214645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Marley Rubio</a:t>
            </a:r>
          </a:p>
        </p:txBody>
      </p:sp>
    </p:spTree>
    <p:extLst>
      <p:ext uri="{BB962C8B-B14F-4D97-AF65-F5344CB8AC3E}">
        <p14:creationId xmlns:p14="http://schemas.microsoft.com/office/powerpoint/2010/main" val="35141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and a person in a white robe&#10;&#10;Description automatically generated">
            <a:extLst>
              <a:ext uri="{FF2B5EF4-FFF2-40B4-BE49-F238E27FC236}">
                <a16:creationId xmlns:a16="http://schemas.microsoft.com/office/drawing/2014/main" id="{185395E9-908F-D135-C98C-91F63A562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6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a certificate&#10;&#10;Description automatically generated">
            <a:extLst>
              <a:ext uri="{FF2B5EF4-FFF2-40B4-BE49-F238E27FC236}">
                <a16:creationId xmlns:a16="http://schemas.microsoft.com/office/drawing/2014/main" id="{CDDC1BAE-0634-FFF7-5B86-6109B782AB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319077" y="685800"/>
            <a:ext cx="4505846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0FDFC2-27E8-36D1-1DE6-7C9D46F47522}"/>
              </a:ext>
            </a:extLst>
          </p:cNvPr>
          <p:cNvSpPr txBox="1"/>
          <p:nvPr/>
        </p:nvSpPr>
        <p:spPr>
          <a:xfrm>
            <a:off x="0" y="101025"/>
            <a:ext cx="864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End of RE Year awards – May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30B298-7F8E-01E4-C962-3237060614DD}"/>
              </a:ext>
            </a:extLst>
          </p:cNvPr>
          <p:cNvSpPr txBox="1"/>
          <p:nvPr/>
        </p:nvSpPr>
        <p:spPr>
          <a:xfrm>
            <a:off x="7058447" y="6172200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Odalys Flores</a:t>
            </a:r>
          </a:p>
        </p:txBody>
      </p:sp>
    </p:spTree>
    <p:extLst>
      <p:ext uri="{BB962C8B-B14F-4D97-AF65-F5344CB8AC3E}">
        <p14:creationId xmlns:p14="http://schemas.microsoft.com/office/powerpoint/2010/main" val="37299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blue robes&#10;&#10;Description automatically generated">
            <a:extLst>
              <a:ext uri="{FF2B5EF4-FFF2-40B4-BE49-F238E27FC236}">
                <a16:creationId xmlns:a16="http://schemas.microsoft.com/office/drawing/2014/main" id="{8ED1A135-7D2A-8B01-28A3-41EA093FC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28888"/>
          <a:stretch/>
        </p:blipFill>
        <p:spPr>
          <a:xfrm>
            <a:off x="533400" y="782219"/>
            <a:ext cx="8077199" cy="6062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203043-A78A-19DA-AA4C-667A044DF53C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Graduation Sunday  May 2021</a:t>
            </a:r>
          </a:p>
        </p:txBody>
      </p:sp>
    </p:spTree>
    <p:extLst>
      <p:ext uri="{BB962C8B-B14F-4D97-AF65-F5344CB8AC3E}">
        <p14:creationId xmlns:p14="http://schemas.microsoft.com/office/powerpoint/2010/main" val="22670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robes&#10;&#10;Description automatically generated">
            <a:extLst>
              <a:ext uri="{FF2B5EF4-FFF2-40B4-BE49-F238E27FC236}">
                <a16:creationId xmlns:a16="http://schemas.microsoft.com/office/drawing/2014/main" id="{F8C554BE-EDE4-E965-D0B5-761ADA056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02 Track 2">
            <a:hlinkClick r:id="" action="ppaction://media"/>
            <a:extLst>
              <a:ext uri="{FF2B5EF4-FFF2-40B4-BE49-F238E27FC236}">
                <a16:creationId xmlns:a16="http://schemas.microsoft.com/office/drawing/2014/main" id="{09033211-1A3D-CC66-F024-6B25058EE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7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white robe standing in a room with people&#10;&#10;Description automatically generated">
            <a:extLst>
              <a:ext uri="{FF2B5EF4-FFF2-40B4-BE49-F238E27FC236}">
                <a16:creationId xmlns:a16="http://schemas.microsoft.com/office/drawing/2014/main" id="{979FC4EF-FB71-D963-D26C-1265045E5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1266" y="952500"/>
            <a:ext cx="6604000" cy="495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4E43E-BA71-6552-8463-BE75B0605229}"/>
              </a:ext>
            </a:extLst>
          </p:cNvPr>
          <p:cNvSpPr txBox="1"/>
          <p:nvPr/>
        </p:nvSpPr>
        <p:spPr>
          <a:xfrm>
            <a:off x="5943600" y="1752600"/>
            <a:ext cx="274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Clerical Endowment Fund of the Austin ADCCW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6/11/2021</a:t>
            </a:r>
          </a:p>
        </p:txBody>
      </p:sp>
    </p:spTree>
    <p:extLst>
      <p:ext uri="{BB962C8B-B14F-4D97-AF65-F5344CB8AC3E}">
        <p14:creationId xmlns:p14="http://schemas.microsoft.com/office/powerpoint/2010/main" val="30898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hurch&#10;&#10;Description automatically generated">
            <a:extLst>
              <a:ext uri="{FF2B5EF4-FFF2-40B4-BE49-F238E27FC236}">
                <a16:creationId xmlns:a16="http://schemas.microsoft.com/office/drawing/2014/main" id="{F22BD776-1DF1-DA8B-5B20-76A09D6AC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87122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white robes&#10;&#10;Description automatically generated">
            <a:extLst>
              <a:ext uri="{FF2B5EF4-FFF2-40B4-BE49-F238E27FC236}">
                <a16:creationId xmlns:a16="http://schemas.microsoft.com/office/drawing/2014/main" id="{0DA34E14-860A-64F3-FD5C-DB55D2570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42950"/>
            <a:ext cx="8153400" cy="6115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0E14E-EF3C-BCB0-51A8-460101975155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Fr.’s Installation to our parish – January 6, 2018</a:t>
            </a:r>
          </a:p>
        </p:txBody>
      </p:sp>
    </p:spTree>
    <p:extLst>
      <p:ext uri="{BB962C8B-B14F-4D97-AF65-F5344CB8AC3E}">
        <p14:creationId xmlns:p14="http://schemas.microsoft.com/office/powerpoint/2010/main" val="1638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5B8FB38F-18D3-EC1B-4BE6-D4E9ECCDE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6" y="766465"/>
            <a:ext cx="8122047" cy="6091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A40404-E935-1234-A7F6-8AC90FE6CFCB}"/>
              </a:ext>
            </a:extLst>
          </p:cNvPr>
          <p:cNvSpPr txBox="1"/>
          <p:nvPr/>
        </p:nvSpPr>
        <p:spPr>
          <a:xfrm>
            <a:off x="479623" y="18169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BJ </a:t>
            </a:r>
            <a:r>
              <a:rPr lang="en-US" sz="2800" dirty="0" err="1"/>
              <a:t>Silvey’s</a:t>
            </a:r>
            <a:r>
              <a:rPr lang="en-US" sz="2800" dirty="0"/>
              <a:t> funeral 9/23/2021</a:t>
            </a:r>
          </a:p>
        </p:txBody>
      </p:sp>
    </p:spTree>
    <p:extLst>
      <p:ext uri="{BB962C8B-B14F-4D97-AF65-F5344CB8AC3E}">
        <p14:creationId xmlns:p14="http://schemas.microsoft.com/office/powerpoint/2010/main" val="29328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0D0305A-4A7C-4382-B342-F803004AD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11916" cy="541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3E53BB-24FF-2971-5613-6913E807928A}"/>
              </a:ext>
            </a:extLst>
          </p:cNvPr>
          <p:cNvSpPr txBox="1"/>
          <p:nvPr/>
        </p:nvSpPr>
        <p:spPr>
          <a:xfrm>
            <a:off x="838200" y="8199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Fatima Rosary for peace - October 2021</a:t>
            </a:r>
          </a:p>
        </p:txBody>
      </p:sp>
    </p:spTree>
    <p:extLst>
      <p:ext uri="{BB962C8B-B14F-4D97-AF65-F5344CB8AC3E}">
        <p14:creationId xmlns:p14="http://schemas.microsoft.com/office/powerpoint/2010/main" val="111699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a group of objects&#10;&#10;Description automatically generated">
            <a:extLst>
              <a:ext uri="{FF2B5EF4-FFF2-40B4-BE49-F238E27FC236}">
                <a16:creationId xmlns:a16="http://schemas.microsoft.com/office/drawing/2014/main" id="{BD49340F-E37E-BF5F-570C-97A4FC4C6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E1FAF-7C99-969E-9BB0-48A5644DBB00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Fr.’s 35</a:t>
            </a:r>
            <a:r>
              <a:rPr lang="en-US" sz="2800" baseline="30000" dirty="0"/>
              <a:t>th</a:t>
            </a:r>
            <a:r>
              <a:rPr lang="en-US" sz="2800" dirty="0"/>
              <a:t> Anniversary of Ordination - 11/24/2021</a:t>
            </a:r>
          </a:p>
        </p:txBody>
      </p:sp>
    </p:spTree>
    <p:extLst>
      <p:ext uri="{BB962C8B-B14F-4D97-AF65-F5344CB8AC3E}">
        <p14:creationId xmlns:p14="http://schemas.microsoft.com/office/powerpoint/2010/main" val="1493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tables&#10;&#10;Description automatically generated">
            <a:extLst>
              <a:ext uri="{FF2B5EF4-FFF2-40B4-BE49-F238E27FC236}">
                <a16:creationId xmlns:a16="http://schemas.microsoft.com/office/drawing/2014/main" id="{F09979DE-A441-F164-9547-F9EF40DEE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table covered in flowers&#10;&#10;Description automatically generated">
            <a:extLst>
              <a:ext uri="{FF2B5EF4-FFF2-40B4-BE49-F238E27FC236}">
                <a16:creationId xmlns:a16="http://schemas.microsoft.com/office/drawing/2014/main" id="{80D6B996-979A-5B4E-A789-377B8D303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standing next to a table with pictures&#10;&#10;Description automatically generated">
            <a:extLst>
              <a:ext uri="{FF2B5EF4-FFF2-40B4-BE49-F238E27FC236}">
                <a16:creationId xmlns:a16="http://schemas.microsoft.com/office/drawing/2014/main" id="{67A84D45-9425-FDA9-898C-5B9361913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8026400" cy="601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0FEB69-62BC-CDD2-8FDD-A41BC66AFD78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 </a:t>
            </a:r>
            <a:r>
              <a:rPr lang="en-US" sz="2800" dirty="0"/>
              <a:t>Mass of Remembrance –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0071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dresses&#10;&#10;Description automatically generated">
            <a:extLst>
              <a:ext uri="{FF2B5EF4-FFF2-40B4-BE49-F238E27FC236}">
                <a16:creationId xmlns:a16="http://schemas.microsoft.com/office/drawing/2014/main" id="{B45C9F24-7404-9BBF-BC9E-97BD61D7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 rot="5400000">
            <a:off x="1524000" y="1162050"/>
            <a:ext cx="6096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51B01-E1E7-2A1A-D690-993F4D03A6BD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Communion - November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11301-E0EC-01FF-0827-403A5C3665E1}"/>
              </a:ext>
            </a:extLst>
          </p:cNvPr>
          <p:cNvSpPr txBox="1"/>
          <p:nvPr/>
        </p:nvSpPr>
        <p:spPr>
          <a:xfrm>
            <a:off x="7065481" y="6168683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Isabelle Flores</a:t>
            </a:r>
          </a:p>
        </p:txBody>
      </p:sp>
    </p:spTree>
    <p:extLst>
      <p:ext uri="{BB962C8B-B14F-4D97-AF65-F5344CB8AC3E}">
        <p14:creationId xmlns:p14="http://schemas.microsoft.com/office/powerpoint/2010/main" val="3209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ake&#10;&#10;Description automatically generated">
            <a:extLst>
              <a:ext uri="{FF2B5EF4-FFF2-40B4-BE49-F238E27FC236}">
                <a16:creationId xmlns:a16="http://schemas.microsoft.com/office/drawing/2014/main" id="{D792B1B5-6D37-E15D-11C3-5CCCDFE23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50" y="863002"/>
            <a:ext cx="6857999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12BB8-80E8-1119-4EE3-AE6559272CDC}"/>
              </a:ext>
            </a:extLst>
          </p:cNvPr>
          <p:cNvSpPr txBox="1"/>
          <p:nvPr/>
        </p:nvSpPr>
        <p:spPr>
          <a:xfrm>
            <a:off x="6400800" y="1295400"/>
            <a:ext cx="228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Fr.’s 36</a:t>
            </a:r>
            <a:r>
              <a:rPr lang="en-US" sz="3200" baseline="30000" dirty="0"/>
              <a:t>th</a:t>
            </a:r>
            <a:r>
              <a:rPr lang="en-US" sz="3200" dirty="0"/>
              <a:t> Anniversary of Ordination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 11/24/2021</a:t>
            </a:r>
          </a:p>
        </p:txBody>
      </p:sp>
    </p:spTree>
    <p:extLst>
      <p:ext uri="{BB962C8B-B14F-4D97-AF65-F5344CB8AC3E}">
        <p14:creationId xmlns:p14="http://schemas.microsoft.com/office/powerpoint/2010/main" val="257563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table&#10;&#10;Description automatically generated">
            <a:extLst>
              <a:ext uri="{FF2B5EF4-FFF2-40B4-BE49-F238E27FC236}">
                <a16:creationId xmlns:a16="http://schemas.microsoft.com/office/drawing/2014/main" id="{BA950727-AEEB-8752-D691-C13056CA4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&#10;&#10;Description automatically generated">
            <a:extLst>
              <a:ext uri="{FF2B5EF4-FFF2-40B4-BE49-F238E27FC236}">
                <a16:creationId xmlns:a16="http://schemas.microsoft.com/office/drawing/2014/main" id="{D3C0F570-78D6-8791-AEC8-53C038862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 rot="5400000">
            <a:off x="1524000" y="1238250"/>
            <a:ext cx="6096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30FCD-55CA-3956-1EAF-ADB1EF751ACE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Fr.’s Christmas gift - December 2021</a:t>
            </a:r>
          </a:p>
        </p:txBody>
      </p:sp>
    </p:spTree>
    <p:extLst>
      <p:ext uri="{BB962C8B-B14F-4D97-AF65-F5344CB8AC3E}">
        <p14:creationId xmlns:p14="http://schemas.microsoft.com/office/powerpoint/2010/main" val="25241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F76764E6-8C84-E0BA-CBA0-935694A2DB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-4445"/>
          <a:stretch/>
        </p:blipFill>
        <p:spPr>
          <a:xfrm>
            <a:off x="198782" y="990600"/>
            <a:ext cx="874643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standing in front of a table with red flowers&#10;&#10;Description automatically generated">
            <a:extLst>
              <a:ext uri="{FF2B5EF4-FFF2-40B4-BE49-F238E27FC236}">
                <a16:creationId xmlns:a16="http://schemas.microsoft.com/office/drawing/2014/main" id="{1DF2F74A-E955-CC0F-6E0B-4EBE742E1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8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in a church&#10;&#10;Description automatically generated">
            <a:extLst>
              <a:ext uri="{FF2B5EF4-FFF2-40B4-BE49-F238E27FC236}">
                <a16:creationId xmlns:a16="http://schemas.microsoft.com/office/drawing/2014/main" id="{03C81A3F-7D30-5CF6-EBC2-34552908C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7BEEC2-AB57-7AC3-5D44-163FF766DBEB}"/>
              </a:ext>
            </a:extLst>
          </p:cNvPr>
          <p:cNvSpPr txBox="1"/>
          <p:nvPr/>
        </p:nvSpPr>
        <p:spPr>
          <a:xfrm>
            <a:off x="228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Christmas 2021</a:t>
            </a:r>
          </a:p>
        </p:txBody>
      </p:sp>
    </p:spTree>
    <p:extLst>
      <p:ext uri="{BB962C8B-B14F-4D97-AF65-F5344CB8AC3E}">
        <p14:creationId xmlns:p14="http://schemas.microsoft.com/office/powerpoint/2010/main" val="294680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E4EEDBD-F4D5-AB58-DFBD-AE855AED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3"/>
          <a:stretch/>
        </p:blipFill>
        <p:spPr>
          <a:xfrm>
            <a:off x="38100" y="1119554"/>
            <a:ext cx="9067800" cy="5586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01FAD-E200-DF7F-6C04-553A926F2D94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Christmas gift from Ladies Society – 2021</a:t>
            </a:r>
          </a:p>
        </p:txBody>
      </p:sp>
    </p:spTree>
    <p:extLst>
      <p:ext uri="{BB962C8B-B14F-4D97-AF65-F5344CB8AC3E}">
        <p14:creationId xmlns:p14="http://schemas.microsoft.com/office/powerpoint/2010/main" val="5399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A5BF7A84-2813-882A-0750-5087242114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750" y="893592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4801C4-3843-A5A1-5DD9-6CFC12AF0E58}"/>
              </a:ext>
            </a:extLst>
          </p:cNvPr>
          <p:cNvSpPr txBox="1"/>
          <p:nvPr/>
        </p:nvSpPr>
        <p:spPr>
          <a:xfrm>
            <a:off x="6553200" y="2209800"/>
            <a:ext cx="247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3600" dirty="0"/>
              <a:t>Youth Mass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21120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7BB0AE1B-852A-1CEB-C1B6-065F3D0BD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276C8C-49CA-E732-EF3C-9CE89345514A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Confirmation – March 2022</a:t>
            </a:r>
          </a:p>
        </p:txBody>
      </p:sp>
    </p:spTree>
    <p:extLst>
      <p:ext uri="{BB962C8B-B14F-4D97-AF65-F5344CB8AC3E}">
        <p14:creationId xmlns:p14="http://schemas.microsoft.com/office/powerpoint/2010/main" val="14575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72F64817-D327-DD93-BB1C-881C988E4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1905495" y="914400"/>
            <a:ext cx="5271910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7BC54F-460E-F549-49F4-2FB23FBE1B91}"/>
              </a:ext>
            </a:extLst>
          </p:cNvPr>
          <p:cNvSpPr txBox="1"/>
          <p:nvPr/>
        </p:nvSpPr>
        <p:spPr>
          <a:xfrm>
            <a:off x="6858000" y="6172200"/>
            <a:ext cx="253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Odayls</a:t>
            </a:r>
            <a:r>
              <a:rPr lang="en-US" sz="2000" i="1" dirty="0">
                <a:solidFill>
                  <a:srgbClr val="000000"/>
                </a:solidFill>
              </a:rPr>
              <a:t> Flores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8694E-7397-3A62-8CA7-74138BA2E9D6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b="1" dirty="0"/>
              <a:t>Holy Thursday – April 2022</a:t>
            </a:r>
          </a:p>
        </p:txBody>
      </p:sp>
    </p:spTree>
    <p:extLst>
      <p:ext uri="{BB962C8B-B14F-4D97-AF65-F5344CB8AC3E}">
        <p14:creationId xmlns:p14="http://schemas.microsoft.com/office/powerpoint/2010/main" val="41349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white robes&#10;&#10;Description automatically generated">
            <a:extLst>
              <a:ext uri="{FF2B5EF4-FFF2-40B4-BE49-F238E27FC236}">
                <a16:creationId xmlns:a16="http://schemas.microsoft.com/office/drawing/2014/main" id="{33CAA818-0C56-B4B4-8176-574FADC85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73475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B47EDD-C9F7-E293-185C-FB4347E285A5}"/>
              </a:ext>
            </a:extLst>
          </p:cNvPr>
          <p:cNvSpPr txBox="1"/>
          <p:nvPr/>
        </p:nvSpPr>
        <p:spPr>
          <a:xfrm>
            <a:off x="7315200" y="6172200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Edison Bui</a:t>
            </a:r>
          </a:p>
        </p:txBody>
      </p:sp>
    </p:spTree>
    <p:extLst>
      <p:ext uri="{BB962C8B-B14F-4D97-AF65-F5344CB8AC3E}">
        <p14:creationId xmlns:p14="http://schemas.microsoft.com/office/powerpoint/2010/main" val="4875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5E3659B7-2A67-4696-1C74-7B91FBF55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 rot="5400000">
            <a:off x="1524000" y="1238250"/>
            <a:ext cx="6096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9F9C2-2ABB-933E-9FCD-196E6AB41F1A}"/>
              </a:ext>
            </a:extLst>
          </p:cNvPr>
          <p:cNvSpPr txBox="1"/>
          <p:nvPr/>
        </p:nvSpPr>
        <p:spPr>
          <a:xfrm>
            <a:off x="838200" y="8199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Good Friday -  April 2022</a:t>
            </a:r>
          </a:p>
        </p:txBody>
      </p:sp>
    </p:spTree>
    <p:extLst>
      <p:ext uri="{BB962C8B-B14F-4D97-AF65-F5344CB8AC3E}">
        <p14:creationId xmlns:p14="http://schemas.microsoft.com/office/powerpoint/2010/main" val="16614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robe&#10;&#10;Description automatically generated">
            <a:extLst>
              <a:ext uri="{FF2B5EF4-FFF2-40B4-BE49-F238E27FC236}">
                <a16:creationId xmlns:a16="http://schemas.microsoft.com/office/drawing/2014/main" id="{31CFE564-8B67-8F98-AE7B-58C3089D9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0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reading a book in a church&#10;&#10;Description automatically generated">
            <a:extLst>
              <a:ext uri="{FF2B5EF4-FFF2-40B4-BE49-F238E27FC236}">
                <a16:creationId xmlns:a16="http://schemas.microsoft.com/office/drawing/2014/main" id="{C129674D-C33D-195C-BF43-EEE6680FB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12541-0BB1-06EA-9C26-246C7AC6F1C7}"/>
              </a:ext>
            </a:extLst>
          </p:cNvPr>
          <p:cNvSpPr txBox="1"/>
          <p:nvPr/>
        </p:nvSpPr>
        <p:spPr>
          <a:xfrm>
            <a:off x="609600" y="8638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Easter Vigil - April 2022</a:t>
            </a:r>
          </a:p>
        </p:txBody>
      </p:sp>
    </p:spTree>
    <p:extLst>
      <p:ext uri="{BB962C8B-B14F-4D97-AF65-F5344CB8AC3E}">
        <p14:creationId xmlns:p14="http://schemas.microsoft.com/office/powerpoint/2010/main" val="38086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standing around a table full of food&#10;&#10;Description automatically generated">
            <a:extLst>
              <a:ext uri="{FF2B5EF4-FFF2-40B4-BE49-F238E27FC236}">
                <a16:creationId xmlns:a16="http://schemas.microsoft.com/office/drawing/2014/main" id="{DF38C3EB-BBC2-D2F2-9590-D465E51A8A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8B853ACD-356F-0C99-A589-2408D5D74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table with candles&#10;&#10;Description automatically generated">
            <a:extLst>
              <a:ext uri="{FF2B5EF4-FFF2-40B4-BE49-F238E27FC236}">
                <a16:creationId xmlns:a16="http://schemas.microsoft.com/office/drawing/2014/main" id="{3D5AE403-417F-1939-9F39-3AB3A74CA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6AA468-EC58-5DCF-6CA0-4FFE52657CD5}"/>
              </a:ext>
            </a:extLst>
          </p:cNvPr>
          <p:cNvSpPr txBox="1"/>
          <p:nvPr/>
        </p:nvSpPr>
        <p:spPr>
          <a:xfrm>
            <a:off x="3124200" y="457200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Marley Rubio</a:t>
            </a:r>
          </a:p>
        </p:txBody>
      </p:sp>
    </p:spTree>
    <p:extLst>
      <p:ext uri="{BB962C8B-B14F-4D97-AF65-F5344CB8AC3E}">
        <p14:creationId xmlns:p14="http://schemas.microsoft.com/office/powerpoint/2010/main" val="92814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FC31D3DE-8888-6420-D17D-49FEF9C99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41D9862-14F8-BEE4-BC5B-DAD44E005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229600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C0655C-1F5D-B2DD-68E7-85E9476F976C}"/>
              </a:ext>
            </a:extLst>
          </p:cNvPr>
          <p:cNvSpPr txBox="1"/>
          <p:nvPr/>
        </p:nvSpPr>
        <p:spPr>
          <a:xfrm>
            <a:off x="838200" y="8199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Catechist End of Year Party - April 2022</a:t>
            </a:r>
          </a:p>
        </p:txBody>
      </p:sp>
    </p:spTree>
    <p:extLst>
      <p:ext uri="{BB962C8B-B14F-4D97-AF65-F5344CB8AC3E}">
        <p14:creationId xmlns:p14="http://schemas.microsoft.com/office/powerpoint/2010/main" val="36199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and a person in a white dress&#10;&#10;Description automatically generated">
            <a:extLst>
              <a:ext uri="{FF2B5EF4-FFF2-40B4-BE49-F238E27FC236}">
                <a16:creationId xmlns:a16="http://schemas.microsoft.com/office/drawing/2014/main" id="{7EE31DE4-31E4-C5C1-E057-6594624B65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03" y="728661"/>
            <a:ext cx="3600450" cy="2700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F6B986-9328-8501-09CB-77246B5BB64B}"/>
              </a:ext>
            </a:extLst>
          </p:cNvPr>
          <p:cNvSpPr txBox="1"/>
          <p:nvPr/>
        </p:nvSpPr>
        <p:spPr>
          <a:xfrm>
            <a:off x="838200" y="8199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Communions – May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D0A70-A9F1-BFFE-F641-4EE8281FCF4B}"/>
              </a:ext>
            </a:extLst>
          </p:cNvPr>
          <p:cNvSpPr txBox="1"/>
          <p:nvPr/>
        </p:nvSpPr>
        <p:spPr>
          <a:xfrm>
            <a:off x="6096734" y="2940371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Arianna Reyes</a:t>
            </a:r>
          </a:p>
        </p:txBody>
      </p: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B6234E5-6D4B-F5CE-01CE-F28B91531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875" y="1786812"/>
            <a:ext cx="4800600" cy="3600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FAF9A-9900-176A-C89E-83761CC57AFF}"/>
              </a:ext>
            </a:extLst>
          </p:cNvPr>
          <p:cNvSpPr txBox="1"/>
          <p:nvPr/>
        </p:nvSpPr>
        <p:spPr>
          <a:xfrm>
            <a:off x="1218165" y="5440430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Juan Rivera</a:t>
            </a:r>
          </a:p>
        </p:txBody>
      </p:sp>
      <p:pic>
        <p:nvPicPr>
          <p:cNvPr id="9" name="Picture 8" descr="A group of girls in white dresses&#10;&#10;Description automatically generated">
            <a:extLst>
              <a:ext uri="{FF2B5EF4-FFF2-40B4-BE49-F238E27FC236}">
                <a16:creationId xmlns:a16="http://schemas.microsoft.com/office/drawing/2014/main" id="{443F3374-27F9-03F0-4433-072B217FC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/>
          <a:stretch/>
        </p:blipFill>
        <p:spPr>
          <a:xfrm>
            <a:off x="4734429" y="3587037"/>
            <a:ext cx="3281198" cy="2819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320477-CDAA-A85F-0A48-0D00BFB96F91}"/>
              </a:ext>
            </a:extLst>
          </p:cNvPr>
          <p:cNvSpPr txBox="1"/>
          <p:nvPr/>
        </p:nvSpPr>
        <p:spPr>
          <a:xfrm>
            <a:off x="2235150" y="6314337"/>
            <a:ext cx="716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Katelyn Battles, Caylee Butler, Yamilet &amp; </a:t>
            </a:r>
            <a:r>
              <a:rPr lang="en-US" sz="2000" i="1" dirty="0" err="1">
                <a:solidFill>
                  <a:srgbClr val="000000"/>
                </a:solidFill>
              </a:rPr>
              <a:t>Kennia</a:t>
            </a:r>
            <a:r>
              <a:rPr lang="en-US" sz="2000" i="1" dirty="0">
                <a:solidFill>
                  <a:srgbClr val="000000"/>
                </a:solidFill>
              </a:rPr>
              <a:t> Gallegos</a:t>
            </a:r>
          </a:p>
        </p:txBody>
      </p:sp>
    </p:spTree>
    <p:extLst>
      <p:ext uri="{BB962C8B-B14F-4D97-AF65-F5344CB8AC3E}">
        <p14:creationId xmlns:p14="http://schemas.microsoft.com/office/powerpoint/2010/main" val="9916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3BA8D9D6-4186-4DB4-6F84-1A0107176F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83E5F9-FD8E-6DE7-B03C-7DF30DA8A436}"/>
              </a:ext>
            </a:extLst>
          </p:cNvPr>
          <p:cNvSpPr txBox="1"/>
          <p:nvPr/>
        </p:nvSpPr>
        <p:spPr>
          <a:xfrm>
            <a:off x="838200" y="8199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Mother’s Day – May 2022</a:t>
            </a:r>
          </a:p>
        </p:txBody>
      </p:sp>
    </p:spTree>
    <p:extLst>
      <p:ext uri="{BB962C8B-B14F-4D97-AF65-F5344CB8AC3E}">
        <p14:creationId xmlns:p14="http://schemas.microsoft.com/office/powerpoint/2010/main" val="170347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A8ECEE40-5B2A-6D8C-1142-D84D412218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/>
          <a:stretch/>
        </p:blipFill>
        <p:spPr>
          <a:xfrm>
            <a:off x="0" y="662940"/>
            <a:ext cx="9144000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3DBA8-440A-1836-745D-244B56502866}"/>
              </a:ext>
            </a:extLst>
          </p:cNvPr>
          <p:cNvSpPr txBox="1"/>
          <p:nvPr/>
        </p:nvSpPr>
        <p:spPr>
          <a:xfrm>
            <a:off x="495300" y="2286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Closing RE Mass – May 2022</a:t>
            </a:r>
          </a:p>
        </p:txBody>
      </p:sp>
    </p:spTree>
    <p:extLst>
      <p:ext uri="{BB962C8B-B14F-4D97-AF65-F5344CB8AC3E}">
        <p14:creationId xmlns:p14="http://schemas.microsoft.com/office/powerpoint/2010/main" val="18864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0B59D27-6C44-DD83-4577-206860371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779"/>
            <a:ext cx="8229600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790CE-F952-E4A0-88C5-B773FA5F3612}"/>
              </a:ext>
            </a:extLst>
          </p:cNvPr>
          <p:cNvSpPr txBox="1"/>
          <p:nvPr/>
        </p:nvSpPr>
        <p:spPr>
          <a:xfrm>
            <a:off x="0" y="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Commissioning The Daughters of Mary – May 2022</a:t>
            </a:r>
          </a:p>
        </p:txBody>
      </p:sp>
    </p:spTree>
    <p:extLst>
      <p:ext uri="{BB962C8B-B14F-4D97-AF65-F5344CB8AC3E}">
        <p14:creationId xmlns:p14="http://schemas.microsoft.com/office/powerpoint/2010/main" val="18647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house&#10;&#10;Description automatically generated">
            <a:extLst>
              <a:ext uri="{FF2B5EF4-FFF2-40B4-BE49-F238E27FC236}">
                <a16:creationId xmlns:a16="http://schemas.microsoft.com/office/drawing/2014/main" id="{CFE51BE7-4C99-A255-A614-DEA209EC8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697"/>
            <a:ext cx="9144000" cy="5156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23EB3-07CC-9168-8F73-6C61046EB87D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Fatima Rosary for Peace – May 2022</a:t>
            </a:r>
          </a:p>
        </p:txBody>
      </p:sp>
    </p:spTree>
    <p:extLst>
      <p:ext uri="{BB962C8B-B14F-4D97-AF65-F5344CB8AC3E}">
        <p14:creationId xmlns:p14="http://schemas.microsoft.com/office/powerpoint/2010/main" val="5630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yard&#10;&#10;Description automatically generated">
            <a:extLst>
              <a:ext uri="{FF2B5EF4-FFF2-40B4-BE49-F238E27FC236}">
                <a16:creationId xmlns:a16="http://schemas.microsoft.com/office/drawing/2014/main" id="{F56E5292-610E-43B3-34E6-BB5B1096C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ket with money in it&#10;&#10;Description automatically generated">
            <a:extLst>
              <a:ext uri="{FF2B5EF4-FFF2-40B4-BE49-F238E27FC236}">
                <a16:creationId xmlns:a16="http://schemas.microsoft.com/office/drawing/2014/main" id="{597CA070-B320-7FF5-7CBD-1995F3867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white robe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19A6EED8-342B-CB09-0D94-03D605D0F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089367"/>
            <a:ext cx="7696200" cy="5772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3D585-E65C-9E31-7A59-31D5FEB7B12C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Feast of Corpus Christi – June 2022</a:t>
            </a:r>
          </a:p>
        </p:txBody>
      </p:sp>
    </p:spTree>
    <p:extLst>
      <p:ext uri="{BB962C8B-B14F-4D97-AF65-F5344CB8AC3E}">
        <p14:creationId xmlns:p14="http://schemas.microsoft.com/office/powerpoint/2010/main" val="33622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park&#10;&#10;Description automatically generated">
            <a:extLst>
              <a:ext uri="{FF2B5EF4-FFF2-40B4-BE49-F238E27FC236}">
                <a16:creationId xmlns:a16="http://schemas.microsoft.com/office/drawing/2014/main" id="{0F33A143-5BCC-A359-E728-6BD4A918B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A095E3B6-140D-A2C0-F616-17CE9C13B6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C22B3B20-28FD-B48E-2B56-EF510ADBC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514ACB1A-4DF3-0317-8243-E940D3C9D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609600"/>
            <a:ext cx="58674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F9C703-D948-EC1A-A90A-A3E0CC1F5CD2}"/>
              </a:ext>
            </a:extLst>
          </p:cNvPr>
          <p:cNvSpPr txBox="1"/>
          <p:nvPr/>
        </p:nvSpPr>
        <p:spPr>
          <a:xfrm>
            <a:off x="495300" y="3057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Lumen Gentium (Maria </a:t>
            </a:r>
            <a:r>
              <a:rPr lang="en-US" sz="2800" dirty="0" err="1"/>
              <a:t>Santellano</a:t>
            </a:r>
            <a:r>
              <a:rPr lang="en-US" sz="2800" dirty="0"/>
              <a:t>) – June 2022</a:t>
            </a:r>
          </a:p>
        </p:txBody>
      </p:sp>
    </p:spTree>
    <p:extLst>
      <p:ext uri="{BB962C8B-B14F-4D97-AF65-F5344CB8AC3E}">
        <p14:creationId xmlns:p14="http://schemas.microsoft.com/office/powerpoint/2010/main" val="17997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in front of a white backdrop&#10;&#10;Description automatically generated">
            <a:extLst>
              <a:ext uri="{FF2B5EF4-FFF2-40B4-BE49-F238E27FC236}">
                <a16:creationId xmlns:a16="http://schemas.microsoft.com/office/drawing/2014/main" id="{9403BA4A-0029-FD16-840F-AEED0C1B8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600" y="10287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6A654C3-B5BB-9C72-981F-575223F78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" y="381000"/>
            <a:ext cx="9151155" cy="60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7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08BCC5BA-B3AE-4B41-2EB3-409CB6EA2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/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BEB62-E155-3E19-F881-6D591A518E59}"/>
              </a:ext>
            </a:extLst>
          </p:cNvPr>
          <p:cNvSpPr txBox="1"/>
          <p:nvPr/>
        </p:nvSpPr>
        <p:spPr>
          <a:xfrm>
            <a:off x="838200" y="8199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Catechist Day of Reflection - August 2022</a:t>
            </a:r>
          </a:p>
        </p:txBody>
      </p:sp>
    </p:spTree>
    <p:extLst>
      <p:ext uri="{BB962C8B-B14F-4D97-AF65-F5344CB8AC3E}">
        <p14:creationId xmlns:p14="http://schemas.microsoft.com/office/powerpoint/2010/main" val="32307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9543B18E-DC7C-FD11-888E-9BF530EC5C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1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BA7ED68-3BAA-D973-98F5-62B6D6B6C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88671"/>
            <a:ext cx="7315200" cy="60693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B6F4EF-B12E-692F-9B9E-8760F86B2F62}"/>
              </a:ext>
            </a:extLst>
          </p:cNvPr>
          <p:cNvSpPr txBox="1"/>
          <p:nvPr/>
        </p:nvSpPr>
        <p:spPr>
          <a:xfrm>
            <a:off x="457200" y="152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Marian Cenacle’s trip to the Georgetown Convent - 9/4/2022</a:t>
            </a:r>
          </a:p>
        </p:txBody>
      </p:sp>
    </p:spTree>
    <p:extLst>
      <p:ext uri="{BB962C8B-B14F-4D97-AF65-F5344CB8AC3E}">
        <p14:creationId xmlns:p14="http://schemas.microsoft.com/office/powerpoint/2010/main" val="29250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65EBF71-F9BD-D2FD-6276-6A657E8511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>
            <a:off x="0" y="7620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EF2A5FC-5EF1-04A9-1552-BEB689881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6666"/>
          <a:stretch/>
        </p:blipFill>
        <p:spPr>
          <a:xfrm>
            <a:off x="194510" y="1181100"/>
            <a:ext cx="8754979" cy="449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3E9C5A-6ABA-4050-6339-AC94A7F326F2}"/>
              </a:ext>
            </a:extLst>
          </p:cNvPr>
          <p:cNvSpPr txBox="1"/>
          <p:nvPr/>
        </p:nvSpPr>
        <p:spPr>
          <a:xfrm>
            <a:off x="609600" y="228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Daughters of Mary –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73773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CEB72958-0652-2B0B-68CB-1161206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r="13750"/>
          <a:stretch/>
        </p:blipFill>
        <p:spPr>
          <a:xfrm rot="5400000">
            <a:off x="1360139" y="-1111988"/>
            <a:ext cx="6508750" cy="908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in a church&#10;&#10;Description automatically generated">
            <a:extLst>
              <a:ext uri="{FF2B5EF4-FFF2-40B4-BE49-F238E27FC236}">
                <a16:creationId xmlns:a16="http://schemas.microsoft.com/office/drawing/2014/main" id="{C90EA595-0792-1263-A17E-F834D68A3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800" y="914400"/>
            <a:ext cx="670560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5A561-3FCE-0DB3-C9E9-56421C29BDAF}"/>
              </a:ext>
            </a:extLst>
          </p:cNvPr>
          <p:cNvSpPr txBox="1"/>
          <p:nvPr/>
        </p:nvSpPr>
        <p:spPr>
          <a:xfrm>
            <a:off x="5715000" y="1676400"/>
            <a:ext cx="342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Donation to CASA </a:t>
            </a:r>
          </a:p>
          <a:p>
            <a:pPr algn="ctr"/>
            <a:r>
              <a:rPr lang="en-US" sz="3200" dirty="0"/>
              <a:t>(Nancy Zenner)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 11/1/2022</a:t>
            </a:r>
          </a:p>
        </p:txBody>
      </p:sp>
    </p:spTree>
    <p:extLst>
      <p:ext uri="{BB962C8B-B14F-4D97-AF65-F5344CB8AC3E}">
        <p14:creationId xmlns:p14="http://schemas.microsoft.com/office/powerpoint/2010/main" val="23182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in white robes&#10;&#10;Description automatically generated">
            <a:extLst>
              <a:ext uri="{FF2B5EF4-FFF2-40B4-BE49-F238E27FC236}">
                <a16:creationId xmlns:a16="http://schemas.microsoft.com/office/drawing/2014/main" id="{97EB237C-A874-F3EF-17F0-BBA0861E7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00" y="876300"/>
            <a:ext cx="6807200" cy="5105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48030-63A2-1C05-9A64-A95FBDD85CB0}"/>
              </a:ext>
            </a:extLst>
          </p:cNvPr>
          <p:cNvSpPr txBox="1"/>
          <p:nvPr/>
        </p:nvSpPr>
        <p:spPr>
          <a:xfrm>
            <a:off x="6172200" y="1752600"/>
            <a:ext cx="259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Diocesan 75</a:t>
            </a:r>
            <a:r>
              <a:rPr lang="en-US" sz="3200" baseline="30000" dirty="0"/>
              <a:t>th</a:t>
            </a:r>
            <a:r>
              <a:rPr lang="en-US" sz="3200" dirty="0"/>
              <a:t> Anniversary Opening Mass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3549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40C9840-7BE6-E476-3097-3EFF8A87F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03FB8D-7BAB-4E11-B2AB-96D1BB1E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4400" y="838200"/>
            <a:ext cx="7619999" cy="5714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EB90D6-AAA1-7411-945C-53FBBB2F1D87}"/>
              </a:ext>
            </a:extLst>
          </p:cNvPr>
          <p:cNvSpPr txBox="1"/>
          <p:nvPr/>
        </p:nvSpPr>
        <p:spPr>
          <a:xfrm>
            <a:off x="4953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Property clean up - December 2022</a:t>
            </a:r>
          </a:p>
        </p:txBody>
      </p:sp>
    </p:spTree>
    <p:extLst>
      <p:ext uri="{BB962C8B-B14F-4D97-AF65-F5344CB8AC3E}">
        <p14:creationId xmlns:p14="http://schemas.microsoft.com/office/powerpoint/2010/main" val="25340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7D1F271-59BE-85F3-6ACB-34A496D3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08B47-C967-890E-358F-5E9AD5A1C054}"/>
              </a:ext>
            </a:extLst>
          </p:cNvPr>
          <p:cNvSpPr txBox="1"/>
          <p:nvPr/>
        </p:nvSpPr>
        <p:spPr>
          <a:xfrm>
            <a:off x="838200" y="8199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Staff Christmas – December 2022</a:t>
            </a:r>
          </a:p>
        </p:txBody>
      </p:sp>
    </p:spTree>
    <p:extLst>
      <p:ext uri="{BB962C8B-B14F-4D97-AF65-F5344CB8AC3E}">
        <p14:creationId xmlns:p14="http://schemas.microsoft.com/office/powerpoint/2010/main" val="422981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ristmas decoration with red flowers and decorations&#10;&#10;Description automatically generated with medium confidence">
            <a:extLst>
              <a:ext uri="{FF2B5EF4-FFF2-40B4-BE49-F238E27FC236}">
                <a16:creationId xmlns:a16="http://schemas.microsoft.com/office/drawing/2014/main" id="{9D3190FE-4DCD-93E8-0226-8B3343E3A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 rot="10800000"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185065-F2FE-FD68-7102-66FF6E913769}"/>
              </a:ext>
            </a:extLst>
          </p:cNvPr>
          <p:cNvSpPr txBox="1"/>
          <p:nvPr/>
        </p:nvSpPr>
        <p:spPr>
          <a:xfrm>
            <a:off x="838200" y="8199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Christmas 2022</a:t>
            </a:r>
          </a:p>
        </p:txBody>
      </p:sp>
    </p:spTree>
    <p:extLst>
      <p:ext uri="{BB962C8B-B14F-4D97-AF65-F5344CB8AC3E}">
        <p14:creationId xmlns:p14="http://schemas.microsoft.com/office/powerpoint/2010/main" val="40719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blowing out a candle on a cake&#10;&#10;Description automatically generated">
            <a:extLst>
              <a:ext uri="{FF2B5EF4-FFF2-40B4-BE49-F238E27FC236}">
                <a16:creationId xmlns:a16="http://schemas.microsoft.com/office/drawing/2014/main" id="{41283F13-841F-0B07-C6DC-BBAE9F210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100" y="850900"/>
            <a:ext cx="6807200" cy="5105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3AD0F5-7EC0-CF27-EBD9-5AEE9A11C60F}"/>
              </a:ext>
            </a:extLst>
          </p:cNvPr>
          <p:cNvSpPr txBox="1"/>
          <p:nvPr/>
        </p:nvSpPr>
        <p:spPr>
          <a:xfrm>
            <a:off x="6324600" y="2057400"/>
            <a:ext cx="26888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3600" dirty="0"/>
              <a:t>Fr.’s birthday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7099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30D205D-1864-5132-495B-FC230A630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6800" y="9144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79492</TotalTime>
  <Words>489</Words>
  <Application>Microsoft Office PowerPoint</Application>
  <PresentationFormat>On-screen Show (4:3)</PresentationFormat>
  <Paragraphs>102</Paragraphs>
  <Slides>100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Bonnie</dc:creator>
  <cp:lastModifiedBy>Eugene Holub</cp:lastModifiedBy>
  <cp:revision>199</cp:revision>
  <cp:lastPrinted>2021-12-04T01:07:54Z</cp:lastPrinted>
  <dcterms:created xsi:type="dcterms:W3CDTF">2016-03-03T12:50:34Z</dcterms:created>
  <dcterms:modified xsi:type="dcterms:W3CDTF">2024-05-15T20:09:17Z</dcterms:modified>
</cp:coreProperties>
</file>